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65" r:id="rId3"/>
    <p:sldId id="295" r:id="rId4"/>
    <p:sldId id="294" r:id="rId5"/>
    <p:sldId id="268" r:id="rId6"/>
    <p:sldId id="293" r:id="rId7"/>
    <p:sldId id="292" r:id="rId8"/>
    <p:sldId id="271" r:id="rId9"/>
    <p:sldId id="272" r:id="rId10"/>
    <p:sldId id="273" r:id="rId11"/>
    <p:sldId id="291" r:id="rId12"/>
    <p:sldId id="288" r:id="rId13"/>
    <p:sldId id="289" r:id="rId14"/>
    <p:sldId id="290" r:id="rId15"/>
    <p:sldId id="276" r:id="rId16"/>
    <p:sldId id="277" r:id="rId17"/>
    <p:sldId id="284" r:id="rId18"/>
    <p:sldId id="285" r:id="rId19"/>
    <p:sldId id="286" r:id="rId20"/>
    <p:sldId id="296" r:id="rId21"/>
    <p:sldId id="297" r:id="rId22"/>
    <p:sldId id="278" r:id="rId23"/>
    <p:sldId id="279" r:id="rId24"/>
    <p:sldId id="280" r:id="rId25"/>
    <p:sldId id="281" r:id="rId26"/>
    <p:sldId id="287" r:id="rId27"/>
    <p:sldId id="29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92" autoAdjust="0"/>
    <p:restoredTop sz="94660"/>
  </p:normalViewPr>
  <p:slideViewPr>
    <p:cSldViewPr snapToGrid="0">
      <p:cViewPr varScale="1">
        <p:scale>
          <a:sx n="83" d="100"/>
          <a:sy n="83" d="100"/>
        </p:scale>
        <p:origin x="103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BA6C-B1C4-4F21-9FA8-DB3E836703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106E2A3-5478-46FD-8545-81BE44A28B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2DA7F75-12C8-49B7-A1F0-157900C53556}"/>
              </a:ext>
            </a:extLst>
          </p:cNvPr>
          <p:cNvSpPr>
            <a:spLocks noGrp="1"/>
          </p:cNvSpPr>
          <p:nvPr>
            <p:ph type="dt" sz="half" idx="10"/>
          </p:nvPr>
        </p:nvSpPr>
        <p:spPr/>
        <p:txBody>
          <a:bodyPr/>
          <a:lstStyle/>
          <a:p>
            <a:fld id="{A109302B-CFBB-47C6-9905-919163371D96}" type="datetimeFigureOut">
              <a:rPr lang="en-IN" smtClean="0"/>
              <a:t>16-12-2021</a:t>
            </a:fld>
            <a:endParaRPr lang="en-IN"/>
          </a:p>
        </p:txBody>
      </p:sp>
      <p:sp>
        <p:nvSpPr>
          <p:cNvPr id="5" name="Footer Placeholder 4">
            <a:extLst>
              <a:ext uri="{FF2B5EF4-FFF2-40B4-BE49-F238E27FC236}">
                <a16:creationId xmlns:a16="http://schemas.microsoft.com/office/drawing/2014/main" id="{17C47C07-B822-42A2-90AE-C8FA58D8A31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796C0CD-6E08-4558-A9F0-824A050CFCFF}"/>
              </a:ext>
            </a:extLst>
          </p:cNvPr>
          <p:cNvSpPr>
            <a:spLocks noGrp="1"/>
          </p:cNvSpPr>
          <p:nvPr>
            <p:ph type="sldNum" sz="quarter" idx="12"/>
          </p:nvPr>
        </p:nvSpPr>
        <p:spPr/>
        <p:txBody>
          <a:bodyPr/>
          <a:lstStyle/>
          <a:p>
            <a:fld id="{846F5FA6-677F-4447-A450-6A1AD256D18C}" type="slidenum">
              <a:rPr lang="en-IN" smtClean="0"/>
              <a:t>‹#›</a:t>
            </a:fld>
            <a:endParaRPr lang="en-IN"/>
          </a:p>
        </p:txBody>
      </p:sp>
    </p:spTree>
    <p:extLst>
      <p:ext uri="{BB962C8B-B14F-4D97-AF65-F5344CB8AC3E}">
        <p14:creationId xmlns:p14="http://schemas.microsoft.com/office/powerpoint/2010/main" val="3489249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F83D3-95BD-4EA7-A82E-8F2B676A314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E1F30D5-797F-4CEA-84A9-9E9C156C11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43430DA-9F75-41D9-824E-7267F556F709}"/>
              </a:ext>
            </a:extLst>
          </p:cNvPr>
          <p:cNvSpPr>
            <a:spLocks noGrp="1"/>
          </p:cNvSpPr>
          <p:nvPr>
            <p:ph type="dt" sz="half" idx="10"/>
          </p:nvPr>
        </p:nvSpPr>
        <p:spPr/>
        <p:txBody>
          <a:bodyPr/>
          <a:lstStyle/>
          <a:p>
            <a:fld id="{A109302B-CFBB-47C6-9905-919163371D96}" type="datetimeFigureOut">
              <a:rPr lang="en-IN" smtClean="0"/>
              <a:t>16-12-2021</a:t>
            </a:fld>
            <a:endParaRPr lang="en-IN"/>
          </a:p>
        </p:txBody>
      </p:sp>
      <p:sp>
        <p:nvSpPr>
          <p:cNvPr id="5" name="Footer Placeholder 4">
            <a:extLst>
              <a:ext uri="{FF2B5EF4-FFF2-40B4-BE49-F238E27FC236}">
                <a16:creationId xmlns:a16="http://schemas.microsoft.com/office/drawing/2014/main" id="{CF52C998-C402-4E03-B15F-F3F7FAB385C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F9CECCA-A220-4439-A5BA-CE36A7CA6F08}"/>
              </a:ext>
            </a:extLst>
          </p:cNvPr>
          <p:cNvSpPr>
            <a:spLocks noGrp="1"/>
          </p:cNvSpPr>
          <p:nvPr>
            <p:ph type="sldNum" sz="quarter" idx="12"/>
          </p:nvPr>
        </p:nvSpPr>
        <p:spPr/>
        <p:txBody>
          <a:bodyPr/>
          <a:lstStyle/>
          <a:p>
            <a:fld id="{846F5FA6-677F-4447-A450-6A1AD256D18C}" type="slidenum">
              <a:rPr lang="en-IN" smtClean="0"/>
              <a:t>‹#›</a:t>
            </a:fld>
            <a:endParaRPr lang="en-IN"/>
          </a:p>
        </p:txBody>
      </p:sp>
    </p:spTree>
    <p:extLst>
      <p:ext uri="{BB962C8B-B14F-4D97-AF65-F5344CB8AC3E}">
        <p14:creationId xmlns:p14="http://schemas.microsoft.com/office/powerpoint/2010/main" val="2013740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FD75BA-D01F-4260-98B5-B4C6F3FCE85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78DC666-963B-415D-B5D4-5AD568A6420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F4CC256-7B54-4637-A9A3-72121DB08699}"/>
              </a:ext>
            </a:extLst>
          </p:cNvPr>
          <p:cNvSpPr>
            <a:spLocks noGrp="1"/>
          </p:cNvSpPr>
          <p:nvPr>
            <p:ph type="dt" sz="half" idx="10"/>
          </p:nvPr>
        </p:nvSpPr>
        <p:spPr/>
        <p:txBody>
          <a:bodyPr/>
          <a:lstStyle/>
          <a:p>
            <a:fld id="{A109302B-CFBB-47C6-9905-919163371D96}" type="datetimeFigureOut">
              <a:rPr lang="en-IN" smtClean="0"/>
              <a:t>16-12-2021</a:t>
            </a:fld>
            <a:endParaRPr lang="en-IN"/>
          </a:p>
        </p:txBody>
      </p:sp>
      <p:sp>
        <p:nvSpPr>
          <p:cNvPr id="5" name="Footer Placeholder 4">
            <a:extLst>
              <a:ext uri="{FF2B5EF4-FFF2-40B4-BE49-F238E27FC236}">
                <a16:creationId xmlns:a16="http://schemas.microsoft.com/office/drawing/2014/main" id="{63D80CF4-2DD7-4186-8881-8744EF969E6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DECC476-8524-414E-BF08-F94C66F0DE61}"/>
              </a:ext>
            </a:extLst>
          </p:cNvPr>
          <p:cNvSpPr>
            <a:spLocks noGrp="1"/>
          </p:cNvSpPr>
          <p:nvPr>
            <p:ph type="sldNum" sz="quarter" idx="12"/>
          </p:nvPr>
        </p:nvSpPr>
        <p:spPr/>
        <p:txBody>
          <a:bodyPr/>
          <a:lstStyle/>
          <a:p>
            <a:fld id="{846F5FA6-677F-4447-A450-6A1AD256D18C}" type="slidenum">
              <a:rPr lang="en-IN" smtClean="0"/>
              <a:t>‹#›</a:t>
            </a:fld>
            <a:endParaRPr lang="en-IN"/>
          </a:p>
        </p:txBody>
      </p:sp>
    </p:spTree>
    <p:extLst>
      <p:ext uri="{BB962C8B-B14F-4D97-AF65-F5344CB8AC3E}">
        <p14:creationId xmlns:p14="http://schemas.microsoft.com/office/powerpoint/2010/main" val="1156538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70D3B-4B24-474B-B6D3-EF78EFD9737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D95E1C9-6E46-4A0C-825F-DBB085353B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4C8C127-0A76-4826-AD42-734335F33C09}"/>
              </a:ext>
            </a:extLst>
          </p:cNvPr>
          <p:cNvSpPr>
            <a:spLocks noGrp="1"/>
          </p:cNvSpPr>
          <p:nvPr>
            <p:ph type="dt" sz="half" idx="10"/>
          </p:nvPr>
        </p:nvSpPr>
        <p:spPr/>
        <p:txBody>
          <a:bodyPr/>
          <a:lstStyle/>
          <a:p>
            <a:fld id="{A109302B-CFBB-47C6-9905-919163371D96}" type="datetimeFigureOut">
              <a:rPr lang="en-IN" smtClean="0"/>
              <a:t>16-12-2021</a:t>
            </a:fld>
            <a:endParaRPr lang="en-IN"/>
          </a:p>
        </p:txBody>
      </p:sp>
      <p:sp>
        <p:nvSpPr>
          <p:cNvPr id="5" name="Footer Placeholder 4">
            <a:extLst>
              <a:ext uri="{FF2B5EF4-FFF2-40B4-BE49-F238E27FC236}">
                <a16:creationId xmlns:a16="http://schemas.microsoft.com/office/drawing/2014/main" id="{97A78312-4B20-4127-814B-4EB072D7C07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3269E14-5364-4166-B34A-F0771EECD260}"/>
              </a:ext>
            </a:extLst>
          </p:cNvPr>
          <p:cNvSpPr>
            <a:spLocks noGrp="1"/>
          </p:cNvSpPr>
          <p:nvPr>
            <p:ph type="sldNum" sz="quarter" idx="12"/>
          </p:nvPr>
        </p:nvSpPr>
        <p:spPr/>
        <p:txBody>
          <a:bodyPr/>
          <a:lstStyle/>
          <a:p>
            <a:fld id="{846F5FA6-677F-4447-A450-6A1AD256D18C}" type="slidenum">
              <a:rPr lang="en-IN" smtClean="0"/>
              <a:t>‹#›</a:t>
            </a:fld>
            <a:endParaRPr lang="en-IN"/>
          </a:p>
        </p:txBody>
      </p:sp>
    </p:spTree>
    <p:extLst>
      <p:ext uri="{BB962C8B-B14F-4D97-AF65-F5344CB8AC3E}">
        <p14:creationId xmlns:p14="http://schemas.microsoft.com/office/powerpoint/2010/main" val="580410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FCB55-67A9-4D67-B1CC-2CC03C799D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E9EFC06-8587-4257-9873-A93EE4D961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E42D780-77E4-4929-BB54-A90CA1C5F35C}"/>
              </a:ext>
            </a:extLst>
          </p:cNvPr>
          <p:cNvSpPr>
            <a:spLocks noGrp="1"/>
          </p:cNvSpPr>
          <p:nvPr>
            <p:ph type="dt" sz="half" idx="10"/>
          </p:nvPr>
        </p:nvSpPr>
        <p:spPr/>
        <p:txBody>
          <a:bodyPr/>
          <a:lstStyle/>
          <a:p>
            <a:fld id="{A109302B-CFBB-47C6-9905-919163371D96}" type="datetimeFigureOut">
              <a:rPr lang="en-IN" smtClean="0"/>
              <a:t>16-12-2021</a:t>
            </a:fld>
            <a:endParaRPr lang="en-IN"/>
          </a:p>
        </p:txBody>
      </p:sp>
      <p:sp>
        <p:nvSpPr>
          <p:cNvPr id="5" name="Footer Placeholder 4">
            <a:extLst>
              <a:ext uri="{FF2B5EF4-FFF2-40B4-BE49-F238E27FC236}">
                <a16:creationId xmlns:a16="http://schemas.microsoft.com/office/drawing/2014/main" id="{F961FF68-85D6-4796-B3E5-DC427702BE5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FEC1A55-8C07-43E1-8349-D4435C8A76B8}"/>
              </a:ext>
            </a:extLst>
          </p:cNvPr>
          <p:cNvSpPr>
            <a:spLocks noGrp="1"/>
          </p:cNvSpPr>
          <p:nvPr>
            <p:ph type="sldNum" sz="quarter" idx="12"/>
          </p:nvPr>
        </p:nvSpPr>
        <p:spPr/>
        <p:txBody>
          <a:bodyPr/>
          <a:lstStyle/>
          <a:p>
            <a:fld id="{846F5FA6-677F-4447-A450-6A1AD256D18C}" type="slidenum">
              <a:rPr lang="en-IN" smtClean="0"/>
              <a:t>‹#›</a:t>
            </a:fld>
            <a:endParaRPr lang="en-IN"/>
          </a:p>
        </p:txBody>
      </p:sp>
    </p:spTree>
    <p:extLst>
      <p:ext uri="{BB962C8B-B14F-4D97-AF65-F5344CB8AC3E}">
        <p14:creationId xmlns:p14="http://schemas.microsoft.com/office/powerpoint/2010/main" val="2244708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201E6-3F44-424A-A7D9-CB5E6442482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3272AB7-ACDD-446B-8C8F-5DE7D7304E3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AA7D104-44E2-4860-9D15-DD38CAF433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76CCE16-DF0A-43D8-9B32-D625A2E8640F}"/>
              </a:ext>
            </a:extLst>
          </p:cNvPr>
          <p:cNvSpPr>
            <a:spLocks noGrp="1"/>
          </p:cNvSpPr>
          <p:nvPr>
            <p:ph type="dt" sz="half" idx="10"/>
          </p:nvPr>
        </p:nvSpPr>
        <p:spPr/>
        <p:txBody>
          <a:bodyPr/>
          <a:lstStyle/>
          <a:p>
            <a:fld id="{A109302B-CFBB-47C6-9905-919163371D96}" type="datetimeFigureOut">
              <a:rPr lang="en-IN" smtClean="0"/>
              <a:t>16-12-2021</a:t>
            </a:fld>
            <a:endParaRPr lang="en-IN"/>
          </a:p>
        </p:txBody>
      </p:sp>
      <p:sp>
        <p:nvSpPr>
          <p:cNvPr id="6" name="Footer Placeholder 5">
            <a:extLst>
              <a:ext uri="{FF2B5EF4-FFF2-40B4-BE49-F238E27FC236}">
                <a16:creationId xmlns:a16="http://schemas.microsoft.com/office/drawing/2014/main" id="{23115A59-C4DE-44A0-9117-A0AAB5AEF3D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039A348-C26F-46CE-949E-3102EFB23E70}"/>
              </a:ext>
            </a:extLst>
          </p:cNvPr>
          <p:cNvSpPr>
            <a:spLocks noGrp="1"/>
          </p:cNvSpPr>
          <p:nvPr>
            <p:ph type="sldNum" sz="quarter" idx="12"/>
          </p:nvPr>
        </p:nvSpPr>
        <p:spPr/>
        <p:txBody>
          <a:bodyPr/>
          <a:lstStyle/>
          <a:p>
            <a:fld id="{846F5FA6-677F-4447-A450-6A1AD256D18C}" type="slidenum">
              <a:rPr lang="en-IN" smtClean="0"/>
              <a:t>‹#›</a:t>
            </a:fld>
            <a:endParaRPr lang="en-IN"/>
          </a:p>
        </p:txBody>
      </p:sp>
    </p:spTree>
    <p:extLst>
      <p:ext uri="{BB962C8B-B14F-4D97-AF65-F5344CB8AC3E}">
        <p14:creationId xmlns:p14="http://schemas.microsoft.com/office/powerpoint/2010/main" val="842959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ACACB-DA0B-4EFA-BC39-FFD79582E55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C3BD5CC-E43F-4093-B1F2-BF3E26BF22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C0541E-392B-4F2E-B560-7F5C673D2E6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65238E0-6B10-41FC-9FF0-B1DEEB58F4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F95E38-49A3-4342-80BA-2DB18B4815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0E5852B-4EE1-4447-B632-4483AD679E87}"/>
              </a:ext>
            </a:extLst>
          </p:cNvPr>
          <p:cNvSpPr>
            <a:spLocks noGrp="1"/>
          </p:cNvSpPr>
          <p:nvPr>
            <p:ph type="dt" sz="half" idx="10"/>
          </p:nvPr>
        </p:nvSpPr>
        <p:spPr/>
        <p:txBody>
          <a:bodyPr/>
          <a:lstStyle/>
          <a:p>
            <a:fld id="{A109302B-CFBB-47C6-9905-919163371D96}" type="datetimeFigureOut">
              <a:rPr lang="en-IN" smtClean="0"/>
              <a:t>16-12-2021</a:t>
            </a:fld>
            <a:endParaRPr lang="en-IN"/>
          </a:p>
        </p:txBody>
      </p:sp>
      <p:sp>
        <p:nvSpPr>
          <p:cNvPr id="8" name="Footer Placeholder 7">
            <a:extLst>
              <a:ext uri="{FF2B5EF4-FFF2-40B4-BE49-F238E27FC236}">
                <a16:creationId xmlns:a16="http://schemas.microsoft.com/office/drawing/2014/main" id="{3FB35EBF-EAD7-497A-B476-640B69B6CA6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6917030-4684-4B89-8D7B-7D7CB327871F}"/>
              </a:ext>
            </a:extLst>
          </p:cNvPr>
          <p:cNvSpPr>
            <a:spLocks noGrp="1"/>
          </p:cNvSpPr>
          <p:nvPr>
            <p:ph type="sldNum" sz="quarter" idx="12"/>
          </p:nvPr>
        </p:nvSpPr>
        <p:spPr/>
        <p:txBody>
          <a:bodyPr/>
          <a:lstStyle/>
          <a:p>
            <a:fld id="{846F5FA6-677F-4447-A450-6A1AD256D18C}" type="slidenum">
              <a:rPr lang="en-IN" smtClean="0"/>
              <a:t>‹#›</a:t>
            </a:fld>
            <a:endParaRPr lang="en-IN"/>
          </a:p>
        </p:txBody>
      </p:sp>
    </p:spTree>
    <p:extLst>
      <p:ext uri="{BB962C8B-B14F-4D97-AF65-F5344CB8AC3E}">
        <p14:creationId xmlns:p14="http://schemas.microsoft.com/office/powerpoint/2010/main" val="3507082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1B260-57DE-479E-8CDD-739B15F6C10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4B380F4-C4C7-410B-A217-94D845B93582}"/>
              </a:ext>
            </a:extLst>
          </p:cNvPr>
          <p:cNvSpPr>
            <a:spLocks noGrp="1"/>
          </p:cNvSpPr>
          <p:nvPr>
            <p:ph type="dt" sz="half" idx="10"/>
          </p:nvPr>
        </p:nvSpPr>
        <p:spPr/>
        <p:txBody>
          <a:bodyPr/>
          <a:lstStyle/>
          <a:p>
            <a:fld id="{A109302B-CFBB-47C6-9905-919163371D96}" type="datetimeFigureOut">
              <a:rPr lang="en-IN" smtClean="0"/>
              <a:t>16-12-2021</a:t>
            </a:fld>
            <a:endParaRPr lang="en-IN"/>
          </a:p>
        </p:txBody>
      </p:sp>
      <p:sp>
        <p:nvSpPr>
          <p:cNvPr id="4" name="Footer Placeholder 3">
            <a:extLst>
              <a:ext uri="{FF2B5EF4-FFF2-40B4-BE49-F238E27FC236}">
                <a16:creationId xmlns:a16="http://schemas.microsoft.com/office/drawing/2014/main" id="{D211AE23-9524-4793-98F6-F82A11F0C2C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6D62927-7F28-4E54-9C1D-091400FDC238}"/>
              </a:ext>
            </a:extLst>
          </p:cNvPr>
          <p:cNvSpPr>
            <a:spLocks noGrp="1"/>
          </p:cNvSpPr>
          <p:nvPr>
            <p:ph type="sldNum" sz="quarter" idx="12"/>
          </p:nvPr>
        </p:nvSpPr>
        <p:spPr/>
        <p:txBody>
          <a:bodyPr/>
          <a:lstStyle/>
          <a:p>
            <a:fld id="{846F5FA6-677F-4447-A450-6A1AD256D18C}" type="slidenum">
              <a:rPr lang="en-IN" smtClean="0"/>
              <a:t>‹#›</a:t>
            </a:fld>
            <a:endParaRPr lang="en-IN"/>
          </a:p>
        </p:txBody>
      </p:sp>
    </p:spTree>
    <p:extLst>
      <p:ext uri="{BB962C8B-B14F-4D97-AF65-F5344CB8AC3E}">
        <p14:creationId xmlns:p14="http://schemas.microsoft.com/office/powerpoint/2010/main" val="4096175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BB0EE1-8102-4E64-B4BA-1AA8509FF75C}"/>
              </a:ext>
            </a:extLst>
          </p:cNvPr>
          <p:cNvSpPr>
            <a:spLocks noGrp="1"/>
          </p:cNvSpPr>
          <p:nvPr>
            <p:ph type="dt" sz="half" idx="10"/>
          </p:nvPr>
        </p:nvSpPr>
        <p:spPr/>
        <p:txBody>
          <a:bodyPr/>
          <a:lstStyle/>
          <a:p>
            <a:fld id="{A109302B-CFBB-47C6-9905-919163371D96}" type="datetimeFigureOut">
              <a:rPr lang="en-IN" smtClean="0"/>
              <a:t>16-12-2021</a:t>
            </a:fld>
            <a:endParaRPr lang="en-IN"/>
          </a:p>
        </p:txBody>
      </p:sp>
      <p:sp>
        <p:nvSpPr>
          <p:cNvPr id="3" name="Footer Placeholder 2">
            <a:extLst>
              <a:ext uri="{FF2B5EF4-FFF2-40B4-BE49-F238E27FC236}">
                <a16:creationId xmlns:a16="http://schemas.microsoft.com/office/drawing/2014/main" id="{91230BC8-4C72-47B4-812F-FD72621CCED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65D1AB2-7A9F-4105-AFFE-4221DF1DD3F6}"/>
              </a:ext>
            </a:extLst>
          </p:cNvPr>
          <p:cNvSpPr>
            <a:spLocks noGrp="1"/>
          </p:cNvSpPr>
          <p:nvPr>
            <p:ph type="sldNum" sz="quarter" idx="12"/>
          </p:nvPr>
        </p:nvSpPr>
        <p:spPr/>
        <p:txBody>
          <a:bodyPr/>
          <a:lstStyle/>
          <a:p>
            <a:fld id="{846F5FA6-677F-4447-A450-6A1AD256D18C}" type="slidenum">
              <a:rPr lang="en-IN" smtClean="0"/>
              <a:t>‹#›</a:t>
            </a:fld>
            <a:endParaRPr lang="en-IN"/>
          </a:p>
        </p:txBody>
      </p:sp>
    </p:spTree>
    <p:extLst>
      <p:ext uri="{BB962C8B-B14F-4D97-AF65-F5344CB8AC3E}">
        <p14:creationId xmlns:p14="http://schemas.microsoft.com/office/powerpoint/2010/main" val="1709555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9DF5-7B42-4DC9-864E-B1C7C6C2A3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F00E647-80A9-408C-B991-F62793772D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B9FA03B-EE5D-421F-B254-EBE0C5697C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7B8A67-F564-471A-AD86-51E34BDE6335}"/>
              </a:ext>
            </a:extLst>
          </p:cNvPr>
          <p:cNvSpPr>
            <a:spLocks noGrp="1"/>
          </p:cNvSpPr>
          <p:nvPr>
            <p:ph type="dt" sz="half" idx="10"/>
          </p:nvPr>
        </p:nvSpPr>
        <p:spPr/>
        <p:txBody>
          <a:bodyPr/>
          <a:lstStyle/>
          <a:p>
            <a:fld id="{A109302B-CFBB-47C6-9905-919163371D96}" type="datetimeFigureOut">
              <a:rPr lang="en-IN" smtClean="0"/>
              <a:t>16-12-2021</a:t>
            </a:fld>
            <a:endParaRPr lang="en-IN"/>
          </a:p>
        </p:txBody>
      </p:sp>
      <p:sp>
        <p:nvSpPr>
          <p:cNvPr id="6" name="Footer Placeholder 5">
            <a:extLst>
              <a:ext uri="{FF2B5EF4-FFF2-40B4-BE49-F238E27FC236}">
                <a16:creationId xmlns:a16="http://schemas.microsoft.com/office/drawing/2014/main" id="{48DABA15-C649-4B43-BCD1-4E4DBE88773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E47916B-6F06-463C-A44E-64F6545E7931}"/>
              </a:ext>
            </a:extLst>
          </p:cNvPr>
          <p:cNvSpPr>
            <a:spLocks noGrp="1"/>
          </p:cNvSpPr>
          <p:nvPr>
            <p:ph type="sldNum" sz="quarter" idx="12"/>
          </p:nvPr>
        </p:nvSpPr>
        <p:spPr/>
        <p:txBody>
          <a:bodyPr/>
          <a:lstStyle/>
          <a:p>
            <a:fld id="{846F5FA6-677F-4447-A450-6A1AD256D18C}" type="slidenum">
              <a:rPr lang="en-IN" smtClean="0"/>
              <a:t>‹#›</a:t>
            </a:fld>
            <a:endParaRPr lang="en-IN"/>
          </a:p>
        </p:txBody>
      </p:sp>
    </p:spTree>
    <p:extLst>
      <p:ext uri="{BB962C8B-B14F-4D97-AF65-F5344CB8AC3E}">
        <p14:creationId xmlns:p14="http://schemas.microsoft.com/office/powerpoint/2010/main" val="225843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162E6-3F23-4A9F-8CFB-BA6EAECFEF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AB286CB-1D21-4613-AF64-3E5DBF3222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91F3B6B-CD36-401A-9E22-C65E814814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141D55-8490-4974-9649-7ECEF2DB190C}"/>
              </a:ext>
            </a:extLst>
          </p:cNvPr>
          <p:cNvSpPr>
            <a:spLocks noGrp="1"/>
          </p:cNvSpPr>
          <p:nvPr>
            <p:ph type="dt" sz="half" idx="10"/>
          </p:nvPr>
        </p:nvSpPr>
        <p:spPr/>
        <p:txBody>
          <a:bodyPr/>
          <a:lstStyle/>
          <a:p>
            <a:fld id="{A109302B-CFBB-47C6-9905-919163371D96}" type="datetimeFigureOut">
              <a:rPr lang="en-IN" smtClean="0"/>
              <a:t>16-12-2021</a:t>
            </a:fld>
            <a:endParaRPr lang="en-IN"/>
          </a:p>
        </p:txBody>
      </p:sp>
      <p:sp>
        <p:nvSpPr>
          <p:cNvPr id="6" name="Footer Placeholder 5">
            <a:extLst>
              <a:ext uri="{FF2B5EF4-FFF2-40B4-BE49-F238E27FC236}">
                <a16:creationId xmlns:a16="http://schemas.microsoft.com/office/drawing/2014/main" id="{AE401152-96A1-4449-B665-AEBD558BE38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E5ACA97-FABC-451B-991A-21F9D6F24F8D}"/>
              </a:ext>
            </a:extLst>
          </p:cNvPr>
          <p:cNvSpPr>
            <a:spLocks noGrp="1"/>
          </p:cNvSpPr>
          <p:nvPr>
            <p:ph type="sldNum" sz="quarter" idx="12"/>
          </p:nvPr>
        </p:nvSpPr>
        <p:spPr/>
        <p:txBody>
          <a:bodyPr/>
          <a:lstStyle/>
          <a:p>
            <a:fld id="{846F5FA6-677F-4447-A450-6A1AD256D18C}" type="slidenum">
              <a:rPr lang="en-IN" smtClean="0"/>
              <a:t>‹#›</a:t>
            </a:fld>
            <a:endParaRPr lang="en-IN"/>
          </a:p>
        </p:txBody>
      </p:sp>
    </p:spTree>
    <p:extLst>
      <p:ext uri="{BB962C8B-B14F-4D97-AF65-F5344CB8AC3E}">
        <p14:creationId xmlns:p14="http://schemas.microsoft.com/office/powerpoint/2010/main" val="1897507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8EF6EE-5AEB-44D4-AB8A-DDADBF03E6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D34F00D-7EED-4028-AC8B-B9506FA448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CA39BAC-8A1F-4250-BB0C-7CD8D521CD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09302B-CFBB-47C6-9905-919163371D96}" type="datetimeFigureOut">
              <a:rPr lang="en-IN" smtClean="0"/>
              <a:t>16-12-2021</a:t>
            </a:fld>
            <a:endParaRPr lang="en-IN"/>
          </a:p>
        </p:txBody>
      </p:sp>
      <p:sp>
        <p:nvSpPr>
          <p:cNvPr id="5" name="Footer Placeholder 4">
            <a:extLst>
              <a:ext uri="{FF2B5EF4-FFF2-40B4-BE49-F238E27FC236}">
                <a16:creationId xmlns:a16="http://schemas.microsoft.com/office/drawing/2014/main" id="{EB35A6F0-8C19-407D-84DA-907B440596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F8671BA-B085-4AF4-89EE-4D0879ABA9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6F5FA6-677F-4447-A450-6A1AD256D18C}" type="slidenum">
              <a:rPr lang="en-IN" smtClean="0"/>
              <a:t>‹#›</a:t>
            </a:fld>
            <a:endParaRPr lang="en-IN"/>
          </a:p>
        </p:txBody>
      </p:sp>
    </p:spTree>
    <p:extLst>
      <p:ext uri="{BB962C8B-B14F-4D97-AF65-F5344CB8AC3E}">
        <p14:creationId xmlns:p14="http://schemas.microsoft.com/office/powerpoint/2010/main" val="38149986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audio" Target="../media/audio1.wav"/><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audio" Target="../media/audio1.wav"/><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audio" Target="../media/audio1.wav"/><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audio" Target="../media/audio1.wav"/><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audio" Target="../media/audio1.wav"/><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audio" Target="../media/audio1.wav"/><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audio" Target="../media/audio1.wav"/><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1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audio" Target="../media/audio1.wav"/><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3.png"/></Relationships>
</file>

<file path=ppt/slides/_rels/slide17.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audio" Target="../media/audio1.wav"/><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4.png"/></Relationships>
</file>

<file path=ppt/slides/_rels/slide18.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audio" Target="../media/audio1.wav"/><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5.png"/></Relationships>
</file>

<file path=ppt/slides/_rels/slide19.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audio" Target="../media/audio1.wav"/><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6.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audio" Target="../media/audio1.wav"/><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audio" Target="../media/audio1.wav"/><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7.png"/></Relationships>
</file>

<file path=ppt/slides/_rels/slide2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audio" Target="../media/audio1.wav"/><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8.png"/></Relationships>
</file>

<file path=ppt/slides/_rels/slide2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18" Type="http://schemas.openxmlformats.org/officeDocument/2006/relationships/image" Target="../media/image14.png"/><Relationship Id="rId3" Type="http://schemas.openxmlformats.org/officeDocument/2006/relationships/slideLayout" Target="../slideLayouts/slideLayout1.xml"/><Relationship Id="rId21" Type="http://schemas.openxmlformats.org/officeDocument/2006/relationships/image" Target="../media/image17.png"/><Relationship Id="rId7" Type="http://schemas.openxmlformats.org/officeDocument/2006/relationships/image" Target="../media/image3.png"/><Relationship Id="rId12" Type="http://schemas.openxmlformats.org/officeDocument/2006/relationships/image" Target="../media/image8.png"/><Relationship Id="rId17" Type="http://schemas.openxmlformats.org/officeDocument/2006/relationships/image" Target="../media/image13.png"/><Relationship Id="rId2" Type="http://schemas.openxmlformats.org/officeDocument/2006/relationships/video" Target="../media/media1.mp4"/><Relationship Id="rId16" Type="http://schemas.openxmlformats.org/officeDocument/2006/relationships/image" Target="../media/image12.png"/><Relationship Id="rId20" Type="http://schemas.openxmlformats.org/officeDocument/2006/relationships/image" Target="../media/image16.png"/><Relationship Id="rId1" Type="http://schemas.microsoft.com/office/2007/relationships/media" Target="../media/media1.mp4"/><Relationship Id="rId6" Type="http://schemas.openxmlformats.org/officeDocument/2006/relationships/image" Target="../media/image2.png"/><Relationship Id="rId11" Type="http://schemas.openxmlformats.org/officeDocument/2006/relationships/image" Target="../media/image7.png"/><Relationship Id="rId24" Type="http://schemas.openxmlformats.org/officeDocument/2006/relationships/image" Target="../media/image29.png"/><Relationship Id="rId5" Type="http://schemas.openxmlformats.org/officeDocument/2006/relationships/image" Target="../media/image1.png"/><Relationship Id="rId15" Type="http://schemas.openxmlformats.org/officeDocument/2006/relationships/image" Target="../media/image11.png"/><Relationship Id="rId23" Type="http://schemas.openxmlformats.org/officeDocument/2006/relationships/image" Target="../media/image19.png"/><Relationship Id="rId10" Type="http://schemas.openxmlformats.org/officeDocument/2006/relationships/image" Target="../media/image6.png"/><Relationship Id="rId19" Type="http://schemas.openxmlformats.org/officeDocument/2006/relationships/image" Target="../media/image15.png"/><Relationship Id="rId4" Type="http://schemas.openxmlformats.org/officeDocument/2006/relationships/audio" Target="../media/audio1.wav"/><Relationship Id="rId9" Type="http://schemas.openxmlformats.org/officeDocument/2006/relationships/image" Target="../media/image5.png"/><Relationship Id="rId14" Type="http://schemas.openxmlformats.org/officeDocument/2006/relationships/image" Target="../media/image10.png"/><Relationship Id="rId22" Type="http://schemas.openxmlformats.org/officeDocument/2006/relationships/image" Target="../media/image18.png"/></Relationships>
</file>

<file path=ppt/slides/_rels/slide2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audio" Target="../media/audio1.wav"/><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32.jp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31.jp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30.jpg"/></Relationships>
</file>

<file path=ppt/slides/_rels/slide2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audio" Target="../media/audio1.wav"/><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2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audio" Target="../media/audio1.wav"/><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2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audio" Target="../media/audio1.wav"/><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audio" Target="../media/audio1.wav"/><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audio" Target="../media/audio1.wav"/><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audio" Target="../media/audio1.wav"/><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audio" Target="../media/audio1.wav"/><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audio" Target="../media/audio1.wav"/><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audio" Target="../media/audio1.wav"/><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audio" Target="../media/audio1.wav"/><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7" name="Group 116">
            <a:extLst>
              <a:ext uri="{FF2B5EF4-FFF2-40B4-BE49-F238E27FC236}">
                <a16:creationId xmlns:a16="http://schemas.microsoft.com/office/drawing/2014/main" id="{EDA28C03-7632-4241-95B7-FBB636F961F7}"/>
              </a:ext>
            </a:extLst>
          </p:cNvPr>
          <p:cNvGrpSpPr/>
          <p:nvPr/>
        </p:nvGrpSpPr>
        <p:grpSpPr>
          <a:xfrm>
            <a:off x="32933" y="9115"/>
            <a:ext cx="12164233" cy="6858000"/>
            <a:chOff x="35784" y="9284"/>
            <a:chExt cx="12164233" cy="6858000"/>
          </a:xfrm>
        </p:grpSpPr>
        <p:sp>
          <p:nvSpPr>
            <p:cNvPr id="4" name="Rectangle 3">
              <a:extLst>
                <a:ext uri="{FF2B5EF4-FFF2-40B4-BE49-F238E27FC236}">
                  <a16:creationId xmlns:a16="http://schemas.microsoft.com/office/drawing/2014/main" id="{5325182F-DD99-4A1B-A101-4E4A66FEA396}"/>
                </a:ext>
              </a:extLst>
            </p:cNvPr>
            <p:cNvSpPr/>
            <p:nvPr/>
          </p:nvSpPr>
          <p:spPr>
            <a:xfrm>
              <a:off x="35784" y="928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5" name="Group 14">
              <a:extLst>
                <a:ext uri="{FF2B5EF4-FFF2-40B4-BE49-F238E27FC236}">
                  <a16:creationId xmlns:a16="http://schemas.microsoft.com/office/drawing/2014/main" id="{3612D5D8-A1B2-470F-913B-0E3CB2D318D0}"/>
                </a:ext>
              </a:extLst>
            </p:cNvPr>
            <p:cNvGrpSpPr/>
            <p:nvPr/>
          </p:nvGrpSpPr>
          <p:grpSpPr>
            <a:xfrm>
              <a:off x="10962888" y="2189405"/>
              <a:ext cx="1237129" cy="2456330"/>
              <a:chOff x="10927104" y="2200835"/>
              <a:chExt cx="1237129" cy="2456330"/>
            </a:xfrm>
          </p:grpSpPr>
          <p:sp>
            <p:nvSpPr>
              <p:cNvPr id="9" name="Freeform: Shape 8">
                <a:extLst>
                  <a:ext uri="{FF2B5EF4-FFF2-40B4-BE49-F238E27FC236}">
                    <a16:creationId xmlns:a16="http://schemas.microsoft.com/office/drawing/2014/main" id="{1B197C8E-43B8-4E09-8B8F-86809218EB6A}"/>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 name="TextBox 9">
                <a:extLst>
                  <a:ext uri="{FF2B5EF4-FFF2-40B4-BE49-F238E27FC236}">
                    <a16:creationId xmlns:a16="http://schemas.microsoft.com/office/drawing/2014/main" id="{F0329830-636B-4BF1-AAD4-1B1F3AC6965A}"/>
                  </a:ext>
                </a:extLst>
              </p:cNvPr>
              <p:cNvSpPr txBox="1"/>
              <p:nvPr/>
            </p:nvSpPr>
            <p:spPr>
              <a:xfrm rot="16200000">
                <a:off x="10815481" y="3167390"/>
                <a:ext cx="2106706" cy="523220"/>
              </a:xfrm>
              <a:prstGeom prst="rect">
                <a:avLst/>
              </a:prstGeom>
              <a:noFill/>
            </p:spPr>
            <p:txBody>
              <a:bodyPr wrap="square" rtlCol="0">
                <a:spAutoFit/>
              </a:bodyPr>
              <a:lstStyle/>
              <a:p>
                <a:pPr algn="ctr"/>
                <a:r>
                  <a:rPr lang="en-IN" sz="2800" b="1" dirty="0">
                    <a:solidFill>
                      <a:schemeClr val="bg2"/>
                    </a:solidFill>
                    <a:latin typeface="Tw Cen MT" panose="020B0602020104020603" pitchFamily="34" charset="0"/>
                  </a:rPr>
                  <a:t>Title</a:t>
                </a:r>
              </a:p>
            </p:txBody>
          </p:sp>
          <p:pic>
            <p:nvPicPr>
              <p:cNvPr id="14" name="Picture 13">
                <a:extLst>
                  <a:ext uri="{FF2B5EF4-FFF2-40B4-BE49-F238E27FC236}">
                    <a16:creationId xmlns:a16="http://schemas.microsoft.com/office/drawing/2014/main" id="{C453BAB4-FDD7-4731-BBE6-4FF701A52ABF}"/>
                  </a:ext>
                </a:extLst>
              </p:cNvPr>
              <p:cNvPicPr>
                <a:picLocks noChangeAspect="1"/>
              </p:cNvPicPr>
              <p:nvPr/>
            </p:nvPicPr>
            <p:blipFill>
              <a:blip r:embed="rId3"/>
              <a:stretch>
                <a:fillRect/>
              </a:stretch>
            </p:blipFill>
            <p:spPr>
              <a:xfrm rot="16200000">
                <a:off x="11030197" y="3171264"/>
                <a:ext cx="515471" cy="515471"/>
              </a:xfrm>
              <a:prstGeom prst="rect">
                <a:avLst/>
              </a:prstGeom>
            </p:spPr>
          </p:pic>
        </p:grpSp>
      </p:grpSp>
      <p:grpSp>
        <p:nvGrpSpPr>
          <p:cNvPr id="116" name="Group 115">
            <a:extLst>
              <a:ext uri="{FF2B5EF4-FFF2-40B4-BE49-F238E27FC236}">
                <a16:creationId xmlns:a16="http://schemas.microsoft.com/office/drawing/2014/main" id="{A1A8396F-0CE5-401D-A629-7EF0B937BE7A}"/>
              </a:ext>
            </a:extLst>
          </p:cNvPr>
          <p:cNvGrpSpPr/>
          <p:nvPr/>
        </p:nvGrpSpPr>
        <p:grpSpPr>
          <a:xfrm>
            <a:off x="-11704870" y="9284"/>
            <a:ext cx="12164233" cy="6858000"/>
            <a:chOff x="-450130" y="9284"/>
            <a:chExt cx="12164233" cy="6858000"/>
          </a:xfrm>
        </p:grpSpPr>
        <p:sp>
          <p:nvSpPr>
            <p:cNvPr id="16" name="Rectangle 15">
              <a:extLst>
                <a:ext uri="{FF2B5EF4-FFF2-40B4-BE49-F238E27FC236}">
                  <a16:creationId xmlns:a16="http://schemas.microsoft.com/office/drawing/2014/main" id="{2EB8F937-046F-4E9F-9A9C-F21B01918C67}"/>
                </a:ext>
              </a:extLst>
            </p:cNvPr>
            <p:cNvSpPr/>
            <p:nvPr/>
          </p:nvSpPr>
          <p:spPr>
            <a:xfrm>
              <a:off x="-450130" y="928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7" name="Group 16">
              <a:extLst>
                <a:ext uri="{FF2B5EF4-FFF2-40B4-BE49-F238E27FC236}">
                  <a16:creationId xmlns:a16="http://schemas.microsoft.com/office/drawing/2014/main" id="{15EB636C-4A35-4CB9-9765-BE5EEB83BA81}"/>
                </a:ext>
              </a:extLst>
            </p:cNvPr>
            <p:cNvGrpSpPr/>
            <p:nvPr/>
          </p:nvGrpSpPr>
          <p:grpSpPr>
            <a:xfrm>
              <a:off x="10476974" y="2210119"/>
              <a:ext cx="1237129" cy="2456330"/>
              <a:chOff x="10927104" y="2200835"/>
              <a:chExt cx="1237129" cy="2456330"/>
            </a:xfrm>
            <a:solidFill>
              <a:srgbClr val="00B0F0"/>
            </a:solidFill>
          </p:grpSpPr>
          <p:sp>
            <p:nvSpPr>
              <p:cNvPr id="18" name="Freeform: Shape 17">
                <a:extLst>
                  <a:ext uri="{FF2B5EF4-FFF2-40B4-BE49-F238E27FC236}">
                    <a16:creationId xmlns:a16="http://schemas.microsoft.com/office/drawing/2014/main" id="{A175329F-AD58-40ED-BAE9-3E71D36E44D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9" name="TextBox 18">
                <a:extLst>
                  <a:ext uri="{FF2B5EF4-FFF2-40B4-BE49-F238E27FC236}">
                    <a16:creationId xmlns:a16="http://schemas.microsoft.com/office/drawing/2014/main" id="{973C6430-B429-4E48-846F-1FF675FC6845}"/>
                  </a:ext>
                </a:extLst>
              </p:cNvPr>
              <p:cNvSpPr txBox="1"/>
              <p:nvPr/>
            </p:nvSpPr>
            <p:spPr>
              <a:xfrm rot="16200000">
                <a:off x="10815481" y="3167390"/>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Members</a:t>
                </a:r>
              </a:p>
            </p:txBody>
          </p:sp>
        </p:grpSp>
        <p:pic>
          <p:nvPicPr>
            <p:cNvPr id="20" name="Picture 19">
              <a:extLst>
                <a:ext uri="{FF2B5EF4-FFF2-40B4-BE49-F238E27FC236}">
                  <a16:creationId xmlns:a16="http://schemas.microsoft.com/office/drawing/2014/main" id="{CB703892-499F-4AAC-9BDA-766DBB9E5DAC}"/>
                </a:ext>
              </a:extLst>
            </p:cNvPr>
            <p:cNvPicPr>
              <a:picLocks noChangeAspect="1"/>
            </p:cNvPicPr>
            <p:nvPr/>
          </p:nvPicPr>
          <p:blipFill>
            <a:blip r:embed="rId4"/>
            <a:stretch>
              <a:fillRect/>
            </a:stretch>
          </p:blipFill>
          <p:spPr>
            <a:xfrm rot="16200000">
              <a:off x="10449207" y="3059525"/>
              <a:ext cx="757518" cy="757518"/>
            </a:xfrm>
            <a:prstGeom prst="rect">
              <a:avLst/>
            </a:prstGeom>
          </p:spPr>
        </p:pic>
      </p:grpSp>
      <p:grpSp>
        <p:nvGrpSpPr>
          <p:cNvPr id="90" name="Group 89">
            <a:extLst>
              <a:ext uri="{FF2B5EF4-FFF2-40B4-BE49-F238E27FC236}">
                <a16:creationId xmlns:a16="http://schemas.microsoft.com/office/drawing/2014/main" id="{AE831CE4-E4C3-4FB2-B204-7CF09484CB7D}"/>
              </a:ext>
            </a:extLst>
          </p:cNvPr>
          <p:cNvGrpSpPr/>
          <p:nvPr/>
        </p:nvGrpSpPr>
        <p:grpSpPr>
          <a:xfrm>
            <a:off x="-12204248" y="11247"/>
            <a:ext cx="12172808" cy="6858000"/>
            <a:chOff x="-949508" y="11247"/>
            <a:chExt cx="12172808" cy="6858000"/>
          </a:xfrm>
        </p:grpSpPr>
        <p:sp>
          <p:nvSpPr>
            <p:cNvPr id="26" name="Rectangle 25">
              <a:extLst>
                <a:ext uri="{FF2B5EF4-FFF2-40B4-BE49-F238E27FC236}">
                  <a16:creationId xmlns:a16="http://schemas.microsoft.com/office/drawing/2014/main" id="{AD61848D-D5E7-4749-BB08-70A1449180C7}"/>
                </a:ext>
              </a:extLst>
            </p:cNvPr>
            <p:cNvSpPr/>
            <p:nvPr/>
          </p:nvSpPr>
          <p:spPr>
            <a:xfrm>
              <a:off x="-949508" y="11247"/>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7" name="Group 26">
              <a:extLst>
                <a:ext uri="{FF2B5EF4-FFF2-40B4-BE49-F238E27FC236}">
                  <a16:creationId xmlns:a16="http://schemas.microsoft.com/office/drawing/2014/main" id="{6565B95C-496C-4C2B-AF37-5C72263B34B3}"/>
                </a:ext>
              </a:extLst>
            </p:cNvPr>
            <p:cNvGrpSpPr/>
            <p:nvPr/>
          </p:nvGrpSpPr>
          <p:grpSpPr>
            <a:xfrm>
              <a:off x="9986171" y="2180120"/>
              <a:ext cx="1237129" cy="2456330"/>
              <a:chOff x="10927104" y="2200835"/>
              <a:chExt cx="1237129" cy="2456330"/>
            </a:xfrm>
            <a:solidFill>
              <a:srgbClr val="00B050"/>
            </a:solidFill>
          </p:grpSpPr>
          <p:sp>
            <p:nvSpPr>
              <p:cNvPr id="28" name="Freeform: Shape 27">
                <a:extLst>
                  <a:ext uri="{FF2B5EF4-FFF2-40B4-BE49-F238E27FC236}">
                    <a16:creationId xmlns:a16="http://schemas.microsoft.com/office/drawing/2014/main" id="{E6224042-4E98-405D-822B-4C4EE1934418}"/>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9" name="TextBox 28">
                <a:extLst>
                  <a:ext uri="{FF2B5EF4-FFF2-40B4-BE49-F238E27FC236}">
                    <a16:creationId xmlns:a16="http://schemas.microsoft.com/office/drawing/2014/main" id="{4B793913-7014-47F8-A9DE-CF207EE7F8F5}"/>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Introduction</a:t>
                </a:r>
              </a:p>
            </p:txBody>
          </p:sp>
        </p:grpSp>
        <p:pic>
          <p:nvPicPr>
            <p:cNvPr id="30" name="Picture 29">
              <a:extLst>
                <a:ext uri="{FF2B5EF4-FFF2-40B4-BE49-F238E27FC236}">
                  <a16:creationId xmlns:a16="http://schemas.microsoft.com/office/drawing/2014/main" id="{88271813-6BF2-4092-8659-8524814A75DE}"/>
                </a:ext>
              </a:extLst>
            </p:cNvPr>
            <p:cNvPicPr>
              <a:picLocks noChangeAspect="1"/>
            </p:cNvPicPr>
            <p:nvPr/>
          </p:nvPicPr>
          <p:blipFill>
            <a:blip r:embed="rId5"/>
            <a:stretch>
              <a:fillRect/>
            </a:stretch>
          </p:blipFill>
          <p:spPr>
            <a:xfrm rot="16200000">
              <a:off x="10017285" y="3089461"/>
              <a:ext cx="679076" cy="679076"/>
            </a:xfrm>
            <a:prstGeom prst="rect">
              <a:avLst/>
            </a:prstGeom>
          </p:spPr>
        </p:pic>
      </p:grpSp>
      <p:grpSp>
        <p:nvGrpSpPr>
          <p:cNvPr id="89" name="Group 88">
            <a:extLst>
              <a:ext uri="{FF2B5EF4-FFF2-40B4-BE49-F238E27FC236}">
                <a16:creationId xmlns:a16="http://schemas.microsoft.com/office/drawing/2014/main" id="{C2E84346-7496-47A3-AB32-A44B0F87C730}"/>
              </a:ext>
            </a:extLst>
          </p:cNvPr>
          <p:cNvGrpSpPr/>
          <p:nvPr/>
        </p:nvGrpSpPr>
        <p:grpSpPr>
          <a:xfrm>
            <a:off x="-12710424" y="15889"/>
            <a:ext cx="12175498" cy="6858000"/>
            <a:chOff x="-1455684" y="15889"/>
            <a:chExt cx="12175498" cy="6858000"/>
          </a:xfrm>
        </p:grpSpPr>
        <p:sp>
          <p:nvSpPr>
            <p:cNvPr id="31" name="Rectangle 30">
              <a:extLst>
                <a:ext uri="{FF2B5EF4-FFF2-40B4-BE49-F238E27FC236}">
                  <a16:creationId xmlns:a16="http://schemas.microsoft.com/office/drawing/2014/main" id="{B767135F-2766-4734-B0A2-AC43583E7F39}"/>
                </a:ext>
              </a:extLst>
            </p:cNvPr>
            <p:cNvSpPr/>
            <p:nvPr/>
          </p:nvSpPr>
          <p:spPr>
            <a:xfrm>
              <a:off x="-1455684" y="15889"/>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2" name="Group 31">
              <a:extLst>
                <a:ext uri="{FF2B5EF4-FFF2-40B4-BE49-F238E27FC236}">
                  <a16:creationId xmlns:a16="http://schemas.microsoft.com/office/drawing/2014/main" id="{C39475E1-8596-41D0-84C1-894EA09817D8}"/>
                </a:ext>
              </a:extLst>
            </p:cNvPr>
            <p:cNvGrpSpPr/>
            <p:nvPr/>
          </p:nvGrpSpPr>
          <p:grpSpPr>
            <a:xfrm>
              <a:off x="9482685" y="2211263"/>
              <a:ext cx="1237129" cy="2456330"/>
              <a:chOff x="10927104" y="2200835"/>
              <a:chExt cx="1237129" cy="2456330"/>
            </a:xfrm>
            <a:solidFill>
              <a:srgbClr val="FF0000"/>
            </a:solidFill>
          </p:grpSpPr>
          <p:sp>
            <p:nvSpPr>
              <p:cNvPr id="33" name="Freeform: Shape 32">
                <a:extLst>
                  <a:ext uri="{FF2B5EF4-FFF2-40B4-BE49-F238E27FC236}">
                    <a16:creationId xmlns:a16="http://schemas.microsoft.com/office/drawing/2014/main" id="{87EE726A-7909-4DC5-A56E-BBEABFAF9F44}"/>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4" name="TextBox 33">
                <a:extLst>
                  <a:ext uri="{FF2B5EF4-FFF2-40B4-BE49-F238E27FC236}">
                    <a16:creationId xmlns:a16="http://schemas.microsoft.com/office/drawing/2014/main" id="{6E9B433E-1990-40F8-996A-85486588905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Limitations</a:t>
                </a:r>
              </a:p>
            </p:txBody>
          </p:sp>
        </p:grpSp>
        <p:pic>
          <p:nvPicPr>
            <p:cNvPr id="35" name="Picture 34">
              <a:extLst>
                <a:ext uri="{FF2B5EF4-FFF2-40B4-BE49-F238E27FC236}">
                  <a16:creationId xmlns:a16="http://schemas.microsoft.com/office/drawing/2014/main" id="{9A8AC200-C2FC-41F3-AF7F-6DD411A86024}"/>
                </a:ext>
              </a:extLst>
            </p:cNvPr>
            <p:cNvPicPr>
              <a:picLocks noChangeAspect="1"/>
            </p:cNvPicPr>
            <p:nvPr/>
          </p:nvPicPr>
          <p:blipFill>
            <a:blip r:embed="rId6"/>
            <a:stretch>
              <a:fillRect/>
            </a:stretch>
          </p:blipFill>
          <p:spPr>
            <a:xfrm rot="16200000">
              <a:off x="9648726" y="3266113"/>
              <a:ext cx="526677" cy="526677"/>
            </a:xfrm>
            <a:prstGeom prst="rect">
              <a:avLst/>
            </a:prstGeom>
          </p:spPr>
        </p:pic>
      </p:grpSp>
      <p:grpSp>
        <p:nvGrpSpPr>
          <p:cNvPr id="88" name="Group 87">
            <a:extLst>
              <a:ext uri="{FF2B5EF4-FFF2-40B4-BE49-F238E27FC236}">
                <a16:creationId xmlns:a16="http://schemas.microsoft.com/office/drawing/2014/main" id="{FB9B051E-DCD0-4788-9FED-EBD1E7F8D1AF}"/>
              </a:ext>
            </a:extLst>
          </p:cNvPr>
          <p:cNvGrpSpPr/>
          <p:nvPr/>
        </p:nvGrpSpPr>
        <p:grpSpPr>
          <a:xfrm>
            <a:off x="-13234357" y="9115"/>
            <a:ext cx="12168102" cy="6858000"/>
            <a:chOff x="16823" y="9115"/>
            <a:chExt cx="12168102" cy="6858000"/>
          </a:xfrm>
        </p:grpSpPr>
        <p:sp>
          <p:nvSpPr>
            <p:cNvPr id="36" name="Rectangle 35">
              <a:extLst>
                <a:ext uri="{FF2B5EF4-FFF2-40B4-BE49-F238E27FC236}">
                  <a16:creationId xmlns:a16="http://schemas.microsoft.com/office/drawing/2014/main" id="{C88FE640-3612-4C1B-AF94-A128409FA538}"/>
                </a:ext>
              </a:extLst>
            </p:cNvPr>
            <p:cNvSpPr/>
            <p:nvPr/>
          </p:nvSpPr>
          <p:spPr>
            <a:xfrm>
              <a:off x="16823" y="9115"/>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7" name="Group 36">
              <a:extLst>
                <a:ext uri="{FF2B5EF4-FFF2-40B4-BE49-F238E27FC236}">
                  <a16:creationId xmlns:a16="http://schemas.microsoft.com/office/drawing/2014/main" id="{AD5D548A-92F7-4135-AB69-CD5CE23A414D}"/>
                </a:ext>
              </a:extLst>
            </p:cNvPr>
            <p:cNvGrpSpPr/>
            <p:nvPr/>
          </p:nvGrpSpPr>
          <p:grpSpPr>
            <a:xfrm>
              <a:off x="10947796" y="2200666"/>
              <a:ext cx="1237129" cy="2456330"/>
              <a:chOff x="10927104" y="2200835"/>
              <a:chExt cx="1237129" cy="2456330"/>
            </a:xfrm>
            <a:solidFill>
              <a:srgbClr val="FFC000"/>
            </a:solidFill>
          </p:grpSpPr>
          <p:sp>
            <p:nvSpPr>
              <p:cNvPr id="38" name="Freeform: Shape 37">
                <a:extLst>
                  <a:ext uri="{FF2B5EF4-FFF2-40B4-BE49-F238E27FC236}">
                    <a16:creationId xmlns:a16="http://schemas.microsoft.com/office/drawing/2014/main" id="{18C77E72-EA61-47B8-A0D1-F9F1B75D007F}"/>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9" name="TextBox 38">
                <a:extLst>
                  <a:ext uri="{FF2B5EF4-FFF2-40B4-BE49-F238E27FC236}">
                    <a16:creationId xmlns:a16="http://schemas.microsoft.com/office/drawing/2014/main" id="{220EC826-C5A3-43F5-A17B-B6C8309F796B}"/>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Method</a:t>
                </a:r>
              </a:p>
            </p:txBody>
          </p:sp>
        </p:grpSp>
        <p:pic>
          <p:nvPicPr>
            <p:cNvPr id="40" name="Picture 39">
              <a:extLst>
                <a:ext uri="{FF2B5EF4-FFF2-40B4-BE49-F238E27FC236}">
                  <a16:creationId xmlns:a16="http://schemas.microsoft.com/office/drawing/2014/main" id="{D1A50F86-95AA-45A5-8740-0F68DB398229}"/>
                </a:ext>
              </a:extLst>
            </p:cNvPr>
            <p:cNvPicPr>
              <a:picLocks noChangeAspect="1"/>
            </p:cNvPicPr>
            <p:nvPr/>
          </p:nvPicPr>
          <p:blipFill>
            <a:blip r:embed="rId7"/>
            <a:stretch>
              <a:fillRect/>
            </a:stretch>
          </p:blipFill>
          <p:spPr>
            <a:xfrm rot="16200000">
              <a:off x="11125672" y="3266113"/>
              <a:ext cx="560294" cy="560294"/>
            </a:xfrm>
            <a:prstGeom prst="rect">
              <a:avLst/>
            </a:prstGeom>
          </p:spPr>
        </p:pic>
      </p:grpSp>
      <p:grpSp>
        <p:nvGrpSpPr>
          <p:cNvPr id="87" name="Group 86">
            <a:extLst>
              <a:ext uri="{FF2B5EF4-FFF2-40B4-BE49-F238E27FC236}">
                <a16:creationId xmlns:a16="http://schemas.microsoft.com/office/drawing/2014/main" id="{615E9441-0DC6-467A-AA6D-A8E12A3684BE}"/>
              </a:ext>
            </a:extLst>
          </p:cNvPr>
          <p:cNvGrpSpPr/>
          <p:nvPr/>
        </p:nvGrpSpPr>
        <p:grpSpPr>
          <a:xfrm>
            <a:off x="-13699328" y="21662"/>
            <a:ext cx="12164233" cy="6858000"/>
            <a:chOff x="-402428" y="6422"/>
            <a:chExt cx="12164233" cy="6858000"/>
          </a:xfrm>
        </p:grpSpPr>
        <p:sp>
          <p:nvSpPr>
            <p:cNvPr id="41" name="Rectangle 40">
              <a:extLst>
                <a:ext uri="{FF2B5EF4-FFF2-40B4-BE49-F238E27FC236}">
                  <a16:creationId xmlns:a16="http://schemas.microsoft.com/office/drawing/2014/main" id="{A30B1E40-39AE-4974-995D-E1A2AF3EF53F}"/>
                </a:ext>
              </a:extLst>
            </p:cNvPr>
            <p:cNvSpPr/>
            <p:nvPr/>
          </p:nvSpPr>
          <p:spPr>
            <a:xfrm>
              <a:off x="-402428" y="6422"/>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2" name="Group 41">
              <a:extLst>
                <a:ext uri="{FF2B5EF4-FFF2-40B4-BE49-F238E27FC236}">
                  <a16:creationId xmlns:a16="http://schemas.microsoft.com/office/drawing/2014/main" id="{08B38AC1-4D0D-4CA4-A48B-27D5B1B2AF60}"/>
                </a:ext>
              </a:extLst>
            </p:cNvPr>
            <p:cNvGrpSpPr/>
            <p:nvPr/>
          </p:nvGrpSpPr>
          <p:grpSpPr>
            <a:xfrm>
              <a:off x="10524676" y="2207805"/>
              <a:ext cx="1237129" cy="2456330"/>
              <a:chOff x="10927104" y="2200835"/>
              <a:chExt cx="1237129" cy="2456330"/>
            </a:xfrm>
            <a:solidFill>
              <a:srgbClr val="C00000"/>
            </a:solidFill>
          </p:grpSpPr>
          <p:sp>
            <p:nvSpPr>
              <p:cNvPr id="43" name="Freeform: Shape 42">
                <a:extLst>
                  <a:ext uri="{FF2B5EF4-FFF2-40B4-BE49-F238E27FC236}">
                    <a16:creationId xmlns:a16="http://schemas.microsoft.com/office/drawing/2014/main" id="{0BDA5AF4-D1C1-48D7-9957-BD568E7CB0A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4" name="TextBox 43">
                <a:extLst>
                  <a:ext uri="{FF2B5EF4-FFF2-40B4-BE49-F238E27FC236}">
                    <a16:creationId xmlns:a16="http://schemas.microsoft.com/office/drawing/2014/main" id="{36379DD1-9088-4A09-AE8C-7FB75BB9B91C}"/>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Novelty</a:t>
                </a:r>
              </a:p>
            </p:txBody>
          </p:sp>
        </p:grpSp>
        <p:pic>
          <p:nvPicPr>
            <p:cNvPr id="45" name="Picture 44">
              <a:extLst>
                <a:ext uri="{FF2B5EF4-FFF2-40B4-BE49-F238E27FC236}">
                  <a16:creationId xmlns:a16="http://schemas.microsoft.com/office/drawing/2014/main" id="{CA9A9EF8-7C77-404D-93CF-762A2A0C135C}"/>
                </a:ext>
              </a:extLst>
            </p:cNvPr>
            <p:cNvPicPr>
              <a:picLocks noChangeAspect="1"/>
            </p:cNvPicPr>
            <p:nvPr/>
          </p:nvPicPr>
          <p:blipFill>
            <a:blip r:embed="rId8"/>
            <a:stretch>
              <a:fillRect/>
            </a:stretch>
          </p:blipFill>
          <p:spPr>
            <a:xfrm rot="16200000">
              <a:off x="10594378" y="3178707"/>
              <a:ext cx="614083" cy="614083"/>
            </a:xfrm>
            <a:prstGeom prst="rect">
              <a:avLst/>
            </a:prstGeom>
          </p:spPr>
        </p:pic>
      </p:grpSp>
      <p:grpSp>
        <p:nvGrpSpPr>
          <p:cNvPr id="86" name="Group 85">
            <a:extLst>
              <a:ext uri="{FF2B5EF4-FFF2-40B4-BE49-F238E27FC236}">
                <a16:creationId xmlns:a16="http://schemas.microsoft.com/office/drawing/2014/main" id="{A98B9DEA-CC7C-4057-9426-04667FFDE14A}"/>
              </a:ext>
            </a:extLst>
          </p:cNvPr>
          <p:cNvGrpSpPr/>
          <p:nvPr/>
        </p:nvGrpSpPr>
        <p:grpSpPr>
          <a:xfrm>
            <a:off x="-14216898" y="11430"/>
            <a:ext cx="12164233" cy="6858000"/>
            <a:chOff x="-11877558" y="11430"/>
            <a:chExt cx="12164233" cy="6858000"/>
          </a:xfrm>
        </p:grpSpPr>
        <p:sp>
          <p:nvSpPr>
            <p:cNvPr id="46" name="Rectangle 45">
              <a:extLst>
                <a:ext uri="{FF2B5EF4-FFF2-40B4-BE49-F238E27FC236}">
                  <a16:creationId xmlns:a16="http://schemas.microsoft.com/office/drawing/2014/main" id="{1327B811-E6E0-47B7-8359-5F77325C8B59}"/>
                </a:ext>
              </a:extLst>
            </p:cNvPr>
            <p:cNvSpPr/>
            <p:nvPr/>
          </p:nvSpPr>
          <p:spPr>
            <a:xfrm>
              <a:off x="-1187755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7" name="Group 46">
              <a:extLst>
                <a:ext uri="{FF2B5EF4-FFF2-40B4-BE49-F238E27FC236}">
                  <a16:creationId xmlns:a16="http://schemas.microsoft.com/office/drawing/2014/main" id="{51474B6E-65BF-4559-818A-582CB522B00B}"/>
                </a:ext>
              </a:extLst>
            </p:cNvPr>
            <p:cNvGrpSpPr/>
            <p:nvPr/>
          </p:nvGrpSpPr>
          <p:grpSpPr>
            <a:xfrm>
              <a:off x="-950454" y="2200835"/>
              <a:ext cx="1237129" cy="2456330"/>
              <a:chOff x="10927104" y="2200835"/>
              <a:chExt cx="1237129" cy="2456330"/>
            </a:xfrm>
            <a:solidFill>
              <a:srgbClr val="92D050"/>
            </a:solidFill>
          </p:grpSpPr>
          <p:sp>
            <p:nvSpPr>
              <p:cNvPr id="48" name="Freeform: Shape 47">
                <a:extLst>
                  <a:ext uri="{FF2B5EF4-FFF2-40B4-BE49-F238E27FC236}">
                    <a16:creationId xmlns:a16="http://schemas.microsoft.com/office/drawing/2014/main" id="{78C62ACE-FBA0-4D4D-9407-8805663E5083}"/>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9" name="TextBox 48">
                <a:extLst>
                  <a:ext uri="{FF2B5EF4-FFF2-40B4-BE49-F238E27FC236}">
                    <a16:creationId xmlns:a16="http://schemas.microsoft.com/office/drawing/2014/main" id="{BA8AF70E-E6E7-434D-A98F-E094D12E94A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Real time </a:t>
                </a:r>
              </a:p>
            </p:txBody>
          </p:sp>
        </p:grpSp>
        <p:pic>
          <p:nvPicPr>
            <p:cNvPr id="50" name="Picture 49">
              <a:extLst>
                <a:ext uri="{FF2B5EF4-FFF2-40B4-BE49-F238E27FC236}">
                  <a16:creationId xmlns:a16="http://schemas.microsoft.com/office/drawing/2014/main" id="{E9F556E7-7236-4952-9082-0E5BB48514B7}"/>
                </a:ext>
              </a:extLst>
            </p:cNvPr>
            <p:cNvPicPr>
              <a:picLocks noChangeAspect="1"/>
            </p:cNvPicPr>
            <p:nvPr/>
          </p:nvPicPr>
          <p:blipFill>
            <a:blip r:embed="rId9"/>
            <a:stretch>
              <a:fillRect/>
            </a:stretch>
          </p:blipFill>
          <p:spPr>
            <a:xfrm rot="16200000">
              <a:off x="-936820" y="3112994"/>
              <a:ext cx="632012" cy="632012"/>
            </a:xfrm>
            <a:prstGeom prst="rect">
              <a:avLst/>
            </a:prstGeom>
          </p:spPr>
        </p:pic>
      </p:grpSp>
      <p:grpSp>
        <p:nvGrpSpPr>
          <p:cNvPr id="25" name="Group 24">
            <a:extLst>
              <a:ext uri="{FF2B5EF4-FFF2-40B4-BE49-F238E27FC236}">
                <a16:creationId xmlns:a16="http://schemas.microsoft.com/office/drawing/2014/main" id="{575FCE8D-E324-4E03-A160-56D9105E0E5A}"/>
              </a:ext>
            </a:extLst>
          </p:cNvPr>
          <p:cNvGrpSpPr/>
          <p:nvPr/>
        </p:nvGrpSpPr>
        <p:grpSpPr>
          <a:xfrm>
            <a:off x="-14727917" y="11430"/>
            <a:ext cx="12164233" cy="6858000"/>
            <a:chOff x="-12403817" y="11430"/>
            <a:chExt cx="12164233" cy="6858000"/>
          </a:xfrm>
        </p:grpSpPr>
        <p:sp>
          <p:nvSpPr>
            <p:cNvPr id="51" name="Rectangle 50">
              <a:extLst>
                <a:ext uri="{FF2B5EF4-FFF2-40B4-BE49-F238E27FC236}">
                  <a16:creationId xmlns:a16="http://schemas.microsoft.com/office/drawing/2014/main" id="{8997AF87-307D-4566-A4BF-42E84D1BEAAE}"/>
                </a:ext>
              </a:extLst>
            </p:cNvPr>
            <p:cNvSpPr/>
            <p:nvPr/>
          </p:nvSpPr>
          <p:spPr>
            <a:xfrm>
              <a:off x="-12403817"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2" name="Group 51">
              <a:extLst>
                <a:ext uri="{FF2B5EF4-FFF2-40B4-BE49-F238E27FC236}">
                  <a16:creationId xmlns:a16="http://schemas.microsoft.com/office/drawing/2014/main" id="{E6F1C2FA-0553-434A-A4BA-2799A69046DF}"/>
                </a:ext>
              </a:extLst>
            </p:cNvPr>
            <p:cNvGrpSpPr/>
            <p:nvPr/>
          </p:nvGrpSpPr>
          <p:grpSpPr>
            <a:xfrm>
              <a:off x="-1476713" y="2200836"/>
              <a:ext cx="1237129" cy="2456330"/>
              <a:chOff x="10927104" y="2200835"/>
              <a:chExt cx="1237129" cy="2456330"/>
            </a:xfrm>
            <a:solidFill>
              <a:schemeClr val="accent5">
                <a:lumMod val="60000"/>
                <a:lumOff val="40000"/>
              </a:schemeClr>
            </a:solidFill>
          </p:grpSpPr>
          <p:sp>
            <p:nvSpPr>
              <p:cNvPr id="53" name="Freeform: Shape 52">
                <a:extLst>
                  <a:ext uri="{FF2B5EF4-FFF2-40B4-BE49-F238E27FC236}">
                    <a16:creationId xmlns:a16="http://schemas.microsoft.com/office/drawing/2014/main" id="{73E7AF68-D51A-452A-86B4-561A7D88EB62}"/>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4" name="TextBox 53">
                <a:extLst>
                  <a:ext uri="{FF2B5EF4-FFF2-40B4-BE49-F238E27FC236}">
                    <a16:creationId xmlns:a16="http://schemas.microsoft.com/office/drawing/2014/main" id="{7F49710B-A601-4DDF-8187-BE9094E1D32B}"/>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Hardware</a:t>
                </a:r>
              </a:p>
            </p:txBody>
          </p:sp>
        </p:grpSp>
        <p:pic>
          <p:nvPicPr>
            <p:cNvPr id="55" name="Picture 54">
              <a:extLst>
                <a:ext uri="{FF2B5EF4-FFF2-40B4-BE49-F238E27FC236}">
                  <a16:creationId xmlns:a16="http://schemas.microsoft.com/office/drawing/2014/main" id="{95382B53-A154-4395-9BC9-24D78B23FF12}"/>
                </a:ext>
              </a:extLst>
            </p:cNvPr>
            <p:cNvPicPr>
              <a:picLocks noChangeAspect="1"/>
            </p:cNvPicPr>
            <p:nvPr/>
          </p:nvPicPr>
          <p:blipFill>
            <a:blip r:embed="rId10"/>
            <a:stretch>
              <a:fillRect/>
            </a:stretch>
          </p:blipFill>
          <p:spPr>
            <a:xfrm rot="16200000">
              <a:off x="-1412216" y="3124200"/>
              <a:ext cx="609601" cy="609601"/>
            </a:xfrm>
            <a:prstGeom prst="rect">
              <a:avLst/>
            </a:prstGeom>
          </p:spPr>
        </p:pic>
      </p:grpSp>
      <p:grpSp>
        <p:nvGrpSpPr>
          <p:cNvPr id="24" name="Group 23">
            <a:extLst>
              <a:ext uri="{FF2B5EF4-FFF2-40B4-BE49-F238E27FC236}">
                <a16:creationId xmlns:a16="http://schemas.microsoft.com/office/drawing/2014/main" id="{92819071-5C12-4949-BD27-B4AEC6FF426F}"/>
              </a:ext>
            </a:extLst>
          </p:cNvPr>
          <p:cNvGrpSpPr/>
          <p:nvPr/>
        </p:nvGrpSpPr>
        <p:grpSpPr>
          <a:xfrm>
            <a:off x="-15189498" y="11430"/>
            <a:ext cx="12164233" cy="6858000"/>
            <a:chOff x="-12880638" y="11430"/>
            <a:chExt cx="12164233" cy="6858000"/>
          </a:xfrm>
        </p:grpSpPr>
        <p:sp>
          <p:nvSpPr>
            <p:cNvPr id="56" name="Rectangle 55">
              <a:extLst>
                <a:ext uri="{FF2B5EF4-FFF2-40B4-BE49-F238E27FC236}">
                  <a16:creationId xmlns:a16="http://schemas.microsoft.com/office/drawing/2014/main" id="{E01CC554-FC40-414D-B0A8-7D658352AB7C}"/>
                </a:ext>
              </a:extLst>
            </p:cNvPr>
            <p:cNvSpPr/>
            <p:nvPr/>
          </p:nvSpPr>
          <p:spPr>
            <a:xfrm>
              <a:off x="-1288063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7" name="Group 56">
              <a:extLst>
                <a:ext uri="{FF2B5EF4-FFF2-40B4-BE49-F238E27FC236}">
                  <a16:creationId xmlns:a16="http://schemas.microsoft.com/office/drawing/2014/main" id="{55F398FD-1C78-49B4-8537-26F87203FA62}"/>
                </a:ext>
              </a:extLst>
            </p:cNvPr>
            <p:cNvGrpSpPr/>
            <p:nvPr/>
          </p:nvGrpSpPr>
          <p:grpSpPr>
            <a:xfrm>
              <a:off x="-1953534" y="2200835"/>
              <a:ext cx="1237129" cy="2456330"/>
              <a:chOff x="10927104" y="2200835"/>
              <a:chExt cx="1237129" cy="2456330"/>
            </a:xfrm>
            <a:solidFill>
              <a:srgbClr val="FF0000"/>
            </a:solidFill>
          </p:grpSpPr>
          <p:sp>
            <p:nvSpPr>
              <p:cNvPr id="58" name="Freeform: Shape 57">
                <a:extLst>
                  <a:ext uri="{FF2B5EF4-FFF2-40B4-BE49-F238E27FC236}">
                    <a16:creationId xmlns:a16="http://schemas.microsoft.com/office/drawing/2014/main" id="{188BE387-F15F-439D-A7D4-9BF6DA9D19A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9" name="TextBox 58">
                <a:extLst>
                  <a:ext uri="{FF2B5EF4-FFF2-40B4-BE49-F238E27FC236}">
                    <a16:creationId xmlns:a16="http://schemas.microsoft.com/office/drawing/2014/main" id="{D168C574-8174-439F-A6B1-7982742F5912}"/>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Software </a:t>
                </a:r>
              </a:p>
            </p:txBody>
          </p:sp>
        </p:grpSp>
        <p:pic>
          <p:nvPicPr>
            <p:cNvPr id="60" name="Picture 59">
              <a:extLst>
                <a:ext uri="{FF2B5EF4-FFF2-40B4-BE49-F238E27FC236}">
                  <a16:creationId xmlns:a16="http://schemas.microsoft.com/office/drawing/2014/main" id="{77D752EC-9964-4406-A6FE-7389FB90E918}"/>
                </a:ext>
              </a:extLst>
            </p:cNvPr>
            <p:cNvPicPr>
              <a:picLocks noChangeAspect="1"/>
            </p:cNvPicPr>
            <p:nvPr/>
          </p:nvPicPr>
          <p:blipFill>
            <a:blip r:embed="rId11"/>
            <a:stretch>
              <a:fillRect/>
            </a:stretch>
          </p:blipFill>
          <p:spPr>
            <a:xfrm rot="16200000">
              <a:off x="-1874049" y="3128682"/>
              <a:ext cx="600635" cy="600635"/>
            </a:xfrm>
            <a:prstGeom prst="rect">
              <a:avLst/>
            </a:prstGeom>
          </p:spPr>
        </p:pic>
      </p:grpSp>
      <p:grpSp>
        <p:nvGrpSpPr>
          <p:cNvPr id="23" name="Group 22">
            <a:extLst>
              <a:ext uri="{FF2B5EF4-FFF2-40B4-BE49-F238E27FC236}">
                <a16:creationId xmlns:a16="http://schemas.microsoft.com/office/drawing/2014/main" id="{8DE367CE-E3D1-4F0C-A10A-2EFB9DFBCF24}"/>
              </a:ext>
            </a:extLst>
          </p:cNvPr>
          <p:cNvGrpSpPr/>
          <p:nvPr/>
        </p:nvGrpSpPr>
        <p:grpSpPr>
          <a:xfrm>
            <a:off x="-15675524" y="20714"/>
            <a:ext cx="12164233" cy="6858000"/>
            <a:chOff x="-13351424" y="20714"/>
            <a:chExt cx="12164233" cy="6858000"/>
          </a:xfrm>
        </p:grpSpPr>
        <p:sp>
          <p:nvSpPr>
            <p:cNvPr id="61" name="Rectangle 60">
              <a:extLst>
                <a:ext uri="{FF2B5EF4-FFF2-40B4-BE49-F238E27FC236}">
                  <a16:creationId xmlns:a16="http://schemas.microsoft.com/office/drawing/2014/main" id="{8EB44F43-1436-4547-94FC-1F815B558023}"/>
                </a:ext>
              </a:extLst>
            </p:cNvPr>
            <p:cNvSpPr/>
            <p:nvPr/>
          </p:nvSpPr>
          <p:spPr>
            <a:xfrm>
              <a:off x="-13351424" y="2071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2" name="Group 61">
              <a:extLst>
                <a:ext uri="{FF2B5EF4-FFF2-40B4-BE49-F238E27FC236}">
                  <a16:creationId xmlns:a16="http://schemas.microsoft.com/office/drawing/2014/main" id="{62A833E1-67D8-43C1-A79B-B2FEE98D004D}"/>
                </a:ext>
              </a:extLst>
            </p:cNvPr>
            <p:cNvGrpSpPr/>
            <p:nvPr/>
          </p:nvGrpSpPr>
          <p:grpSpPr>
            <a:xfrm>
              <a:off x="-2424320" y="2221549"/>
              <a:ext cx="1237129" cy="2456330"/>
              <a:chOff x="10927104" y="2200835"/>
              <a:chExt cx="1237129" cy="2456330"/>
            </a:xfrm>
            <a:solidFill>
              <a:srgbClr val="7030A0"/>
            </a:solidFill>
          </p:grpSpPr>
          <p:sp>
            <p:nvSpPr>
              <p:cNvPr id="63" name="Freeform: Shape 62">
                <a:extLst>
                  <a:ext uri="{FF2B5EF4-FFF2-40B4-BE49-F238E27FC236}">
                    <a16:creationId xmlns:a16="http://schemas.microsoft.com/office/drawing/2014/main" id="{65A84570-8903-4C9A-9570-FB1AB63ACDB6}"/>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4" name="TextBox 63">
                <a:extLst>
                  <a:ext uri="{FF2B5EF4-FFF2-40B4-BE49-F238E27FC236}">
                    <a16:creationId xmlns:a16="http://schemas.microsoft.com/office/drawing/2014/main" id="{7335CB1D-58A1-47C8-846B-670866737B3C}"/>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Architecture </a:t>
                </a:r>
              </a:p>
            </p:txBody>
          </p:sp>
        </p:grpSp>
        <p:pic>
          <p:nvPicPr>
            <p:cNvPr id="65" name="Picture 64">
              <a:extLst>
                <a:ext uri="{FF2B5EF4-FFF2-40B4-BE49-F238E27FC236}">
                  <a16:creationId xmlns:a16="http://schemas.microsoft.com/office/drawing/2014/main" id="{C4A8B2E8-21A1-4AE5-8AF6-7EE26F0CB458}"/>
                </a:ext>
              </a:extLst>
            </p:cNvPr>
            <p:cNvPicPr>
              <a:picLocks noChangeAspect="1"/>
            </p:cNvPicPr>
            <p:nvPr/>
          </p:nvPicPr>
          <p:blipFill>
            <a:blip r:embed="rId12"/>
            <a:stretch>
              <a:fillRect/>
            </a:stretch>
          </p:blipFill>
          <p:spPr>
            <a:xfrm rot="16200000">
              <a:off x="-2345007" y="3166205"/>
              <a:ext cx="567018" cy="567018"/>
            </a:xfrm>
            <a:prstGeom prst="rect">
              <a:avLst/>
            </a:prstGeom>
          </p:spPr>
        </p:pic>
      </p:grpSp>
      <p:grpSp>
        <p:nvGrpSpPr>
          <p:cNvPr id="22" name="Group 21">
            <a:extLst>
              <a:ext uri="{FF2B5EF4-FFF2-40B4-BE49-F238E27FC236}">
                <a16:creationId xmlns:a16="http://schemas.microsoft.com/office/drawing/2014/main" id="{5B6C4479-8004-4E1B-B1E8-F540CA798C0B}"/>
              </a:ext>
            </a:extLst>
          </p:cNvPr>
          <p:cNvGrpSpPr/>
          <p:nvPr/>
        </p:nvGrpSpPr>
        <p:grpSpPr>
          <a:xfrm>
            <a:off x="-16219064" y="11430"/>
            <a:ext cx="12164233" cy="6858000"/>
            <a:chOff x="-13849244" y="11430"/>
            <a:chExt cx="12164233" cy="6858000"/>
          </a:xfrm>
        </p:grpSpPr>
        <p:sp>
          <p:nvSpPr>
            <p:cNvPr id="66" name="Rectangle 65">
              <a:extLst>
                <a:ext uri="{FF2B5EF4-FFF2-40B4-BE49-F238E27FC236}">
                  <a16:creationId xmlns:a16="http://schemas.microsoft.com/office/drawing/2014/main" id="{325065C1-1E03-423E-BC6E-21B8A9297D7C}"/>
                </a:ext>
              </a:extLst>
            </p:cNvPr>
            <p:cNvSpPr/>
            <p:nvPr/>
          </p:nvSpPr>
          <p:spPr>
            <a:xfrm>
              <a:off x="-13849244"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7" name="Group 66">
              <a:extLst>
                <a:ext uri="{FF2B5EF4-FFF2-40B4-BE49-F238E27FC236}">
                  <a16:creationId xmlns:a16="http://schemas.microsoft.com/office/drawing/2014/main" id="{88D2CFDD-0B04-4A49-989D-E36A7A46610D}"/>
                </a:ext>
              </a:extLst>
            </p:cNvPr>
            <p:cNvGrpSpPr/>
            <p:nvPr/>
          </p:nvGrpSpPr>
          <p:grpSpPr>
            <a:xfrm>
              <a:off x="-2922140" y="2200835"/>
              <a:ext cx="1237129" cy="2456330"/>
              <a:chOff x="10927104" y="2200835"/>
              <a:chExt cx="1237129" cy="2456330"/>
            </a:xfrm>
            <a:solidFill>
              <a:schemeClr val="tx2">
                <a:lumMod val="60000"/>
                <a:lumOff val="40000"/>
              </a:schemeClr>
            </a:solidFill>
          </p:grpSpPr>
          <p:sp>
            <p:nvSpPr>
              <p:cNvPr id="68" name="Freeform: Shape 67">
                <a:extLst>
                  <a:ext uri="{FF2B5EF4-FFF2-40B4-BE49-F238E27FC236}">
                    <a16:creationId xmlns:a16="http://schemas.microsoft.com/office/drawing/2014/main" id="{834D3844-0919-4D47-9C0A-BB785985E94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9" name="TextBox 68">
                <a:extLst>
                  <a:ext uri="{FF2B5EF4-FFF2-40B4-BE49-F238E27FC236}">
                    <a16:creationId xmlns:a16="http://schemas.microsoft.com/office/drawing/2014/main" id="{5A947791-80ED-4A8B-85D3-376359E47F20}"/>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Literature </a:t>
                </a:r>
              </a:p>
            </p:txBody>
          </p:sp>
        </p:grpSp>
        <p:pic>
          <p:nvPicPr>
            <p:cNvPr id="70" name="Picture 69">
              <a:extLst>
                <a:ext uri="{FF2B5EF4-FFF2-40B4-BE49-F238E27FC236}">
                  <a16:creationId xmlns:a16="http://schemas.microsoft.com/office/drawing/2014/main" id="{BAEDB845-4D1D-43EF-85C6-464B4B4AC107}"/>
                </a:ext>
              </a:extLst>
            </p:cNvPr>
            <p:cNvPicPr>
              <a:picLocks noChangeAspect="1"/>
            </p:cNvPicPr>
            <p:nvPr/>
          </p:nvPicPr>
          <p:blipFill>
            <a:blip r:embed="rId13"/>
            <a:stretch>
              <a:fillRect/>
            </a:stretch>
          </p:blipFill>
          <p:spPr>
            <a:xfrm rot="16200000">
              <a:off x="-2904211" y="3128682"/>
              <a:ext cx="600635" cy="600635"/>
            </a:xfrm>
            <a:prstGeom prst="rect">
              <a:avLst/>
            </a:prstGeom>
          </p:spPr>
        </p:pic>
      </p:grpSp>
      <p:grpSp>
        <p:nvGrpSpPr>
          <p:cNvPr id="21" name="Group 20">
            <a:extLst>
              <a:ext uri="{FF2B5EF4-FFF2-40B4-BE49-F238E27FC236}">
                <a16:creationId xmlns:a16="http://schemas.microsoft.com/office/drawing/2014/main" id="{D06CAFDF-71BD-4E69-BC70-F6DE04C8A622}"/>
              </a:ext>
            </a:extLst>
          </p:cNvPr>
          <p:cNvGrpSpPr/>
          <p:nvPr/>
        </p:nvGrpSpPr>
        <p:grpSpPr>
          <a:xfrm>
            <a:off x="-16719805" y="11430"/>
            <a:ext cx="12164233" cy="6858000"/>
            <a:chOff x="-14349985" y="11430"/>
            <a:chExt cx="12164233" cy="6858000"/>
          </a:xfrm>
        </p:grpSpPr>
        <p:sp>
          <p:nvSpPr>
            <p:cNvPr id="71" name="Rectangle 70">
              <a:extLst>
                <a:ext uri="{FF2B5EF4-FFF2-40B4-BE49-F238E27FC236}">
                  <a16:creationId xmlns:a16="http://schemas.microsoft.com/office/drawing/2014/main" id="{660CF2B4-969F-4FE5-ACDE-803C536E377E}"/>
                </a:ext>
              </a:extLst>
            </p:cNvPr>
            <p:cNvSpPr/>
            <p:nvPr/>
          </p:nvSpPr>
          <p:spPr>
            <a:xfrm>
              <a:off x="-14349985"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2" name="Group 71">
              <a:extLst>
                <a:ext uri="{FF2B5EF4-FFF2-40B4-BE49-F238E27FC236}">
                  <a16:creationId xmlns:a16="http://schemas.microsoft.com/office/drawing/2014/main" id="{82AC6A70-6425-40E3-8D75-87894D257038}"/>
                </a:ext>
              </a:extLst>
            </p:cNvPr>
            <p:cNvGrpSpPr/>
            <p:nvPr/>
          </p:nvGrpSpPr>
          <p:grpSpPr>
            <a:xfrm>
              <a:off x="-3422881" y="2200835"/>
              <a:ext cx="1237129" cy="2456330"/>
              <a:chOff x="10927104" y="2200835"/>
              <a:chExt cx="1237129" cy="2456330"/>
            </a:xfrm>
            <a:solidFill>
              <a:srgbClr val="00B050"/>
            </a:solidFill>
          </p:grpSpPr>
          <p:sp>
            <p:nvSpPr>
              <p:cNvPr id="73" name="Freeform: Shape 72">
                <a:extLst>
                  <a:ext uri="{FF2B5EF4-FFF2-40B4-BE49-F238E27FC236}">
                    <a16:creationId xmlns:a16="http://schemas.microsoft.com/office/drawing/2014/main" id="{A6A996CC-10C4-4056-8D92-8346991152E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4" name="TextBox 73">
                <a:extLst>
                  <a:ext uri="{FF2B5EF4-FFF2-40B4-BE49-F238E27FC236}">
                    <a16:creationId xmlns:a16="http://schemas.microsoft.com/office/drawing/2014/main" id="{416948CA-B111-4C4D-BC02-7DA4CF58E826}"/>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Module </a:t>
                </a:r>
              </a:p>
            </p:txBody>
          </p:sp>
        </p:grpSp>
        <p:pic>
          <p:nvPicPr>
            <p:cNvPr id="75" name="Picture 74">
              <a:extLst>
                <a:ext uri="{FF2B5EF4-FFF2-40B4-BE49-F238E27FC236}">
                  <a16:creationId xmlns:a16="http://schemas.microsoft.com/office/drawing/2014/main" id="{1E849775-269E-47BD-91BC-171BC4F194E4}"/>
                </a:ext>
              </a:extLst>
            </p:cNvPr>
            <p:cNvPicPr>
              <a:picLocks noChangeAspect="1"/>
            </p:cNvPicPr>
            <p:nvPr/>
          </p:nvPicPr>
          <p:blipFill>
            <a:blip r:embed="rId14"/>
            <a:stretch>
              <a:fillRect/>
            </a:stretch>
          </p:blipFill>
          <p:spPr>
            <a:xfrm rot="16200000">
              <a:off x="-3356244" y="3155576"/>
              <a:ext cx="546847" cy="546847"/>
            </a:xfrm>
            <a:prstGeom prst="rect">
              <a:avLst/>
            </a:prstGeom>
          </p:spPr>
        </p:pic>
      </p:grpSp>
      <p:grpSp>
        <p:nvGrpSpPr>
          <p:cNvPr id="13" name="Group 12">
            <a:extLst>
              <a:ext uri="{FF2B5EF4-FFF2-40B4-BE49-F238E27FC236}">
                <a16:creationId xmlns:a16="http://schemas.microsoft.com/office/drawing/2014/main" id="{97A823A8-EA52-4214-9928-4219A4B04E23}"/>
              </a:ext>
            </a:extLst>
          </p:cNvPr>
          <p:cNvGrpSpPr/>
          <p:nvPr/>
        </p:nvGrpSpPr>
        <p:grpSpPr>
          <a:xfrm>
            <a:off x="-17233377" y="13393"/>
            <a:ext cx="12164233" cy="6858000"/>
            <a:chOff x="-14863557" y="13393"/>
            <a:chExt cx="12164233" cy="6858000"/>
          </a:xfrm>
        </p:grpSpPr>
        <p:sp>
          <p:nvSpPr>
            <p:cNvPr id="76" name="Rectangle 75">
              <a:extLst>
                <a:ext uri="{FF2B5EF4-FFF2-40B4-BE49-F238E27FC236}">
                  <a16:creationId xmlns:a16="http://schemas.microsoft.com/office/drawing/2014/main" id="{7F206A52-C5F8-4985-9FF6-E9306F23E78A}"/>
                </a:ext>
              </a:extLst>
            </p:cNvPr>
            <p:cNvSpPr/>
            <p:nvPr/>
          </p:nvSpPr>
          <p:spPr>
            <a:xfrm>
              <a:off x="-14863557" y="13393"/>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7" name="Group 76">
              <a:extLst>
                <a:ext uri="{FF2B5EF4-FFF2-40B4-BE49-F238E27FC236}">
                  <a16:creationId xmlns:a16="http://schemas.microsoft.com/office/drawing/2014/main" id="{3587A7ED-E103-41E2-B11A-6939085C2AD5}"/>
                </a:ext>
              </a:extLst>
            </p:cNvPr>
            <p:cNvGrpSpPr/>
            <p:nvPr/>
          </p:nvGrpSpPr>
          <p:grpSpPr>
            <a:xfrm>
              <a:off x="-3936453" y="2168508"/>
              <a:ext cx="1237129" cy="2456330"/>
              <a:chOff x="10927104" y="2200835"/>
              <a:chExt cx="1237129" cy="2456330"/>
            </a:xfrm>
            <a:solidFill>
              <a:srgbClr val="FFC000"/>
            </a:solidFill>
          </p:grpSpPr>
          <p:sp>
            <p:nvSpPr>
              <p:cNvPr id="78" name="Freeform: Shape 77">
                <a:extLst>
                  <a:ext uri="{FF2B5EF4-FFF2-40B4-BE49-F238E27FC236}">
                    <a16:creationId xmlns:a16="http://schemas.microsoft.com/office/drawing/2014/main" id="{64A53A65-F394-4B8E-9FCD-AFC9A19F8CCD}"/>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9" name="TextBox 78">
                <a:extLst>
                  <a:ext uri="{FF2B5EF4-FFF2-40B4-BE49-F238E27FC236}">
                    <a16:creationId xmlns:a16="http://schemas.microsoft.com/office/drawing/2014/main" id="{2CE98001-B56A-48F8-9B9E-5A4EB06524EA}"/>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Work Flow </a:t>
                </a:r>
              </a:p>
            </p:txBody>
          </p:sp>
        </p:grpSp>
        <p:pic>
          <p:nvPicPr>
            <p:cNvPr id="80" name="Picture 79">
              <a:extLst>
                <a:ext uri="{FF2B5EF4-FFF2-40B4-BE49-F238E27FC236}">
                  <a16:creationId xmlns:a16="http://schemas.microsoft.com/office/drawing/2014/main" id="{C4C914C1-18A2-4B2E-8ACD-25F874D0DC65}"/>
                </a:ext>
              </a:extLst>
            </p:cNvPr>
            <p:cNvPicPr>
              <a:picLocks noChangeAspect="1"/>
            </p:cNvPicPr>
            <p:nvPr/>
          </p:nvPicPr>
          <p:blipFill>
            <a:blip r:embed="rId15"/>
            <a:stretch>
              <a:fillRect/>
            </a:stretch>
          </p:blipFill>
          <p:spPr>
            <a:xfrm rot="16200000">
              <a:off x="-3854128" y="3138937"/>
              <a:ext cx="515471" cy="515471"/>
            </a:xfrm>
            <a:prstGeom prst="rect">
              <a:avLst/>
            </a:prstGeom>
          </p:spPr>
        </p:pic>
      </p:grpSp>
      <p:grpSp>
        <p:nvGrpSpPr>
          <p:cNvPr id="12" name="Group 11">
            <a:extLst>
              <a:ext uri="{FF2B5EF4-FFF2-40B4-BE49-F238E27FC236}">
                <a16:creationId xmlns:a16="http://schemas.microsoft.com/office/drawing/2014/main" id="{10E0921F-DC7F-4E60-B810-FE39F0AC224A}"/>
              </a:ext>
            </a:extLst>
          </p:cNvPr>
          <p:cNvGrpSpPr/>
          <p:nvPr/>
        </p:nvGrpSpPr>
        <p:grpSpPr>
          <a:xfrm>
            <a:off x="-17776917" y="13393"/>
            <a:ext cx="12164233" cy="6858000"/>
            <a:chOff x="-15361377" y="13393"/>
            <a:chExt cx="12164233" cy="6858000"/>
          </a:xfrm>
        </p:grpSpPr>
        <p:sp>
          <p:nvSpPr>
            <p:cNvPr id="81" name="Rectangle 80">
              <a:extLst>
                <a:ext uri="{FF2B5EF4-FFF2-40B4-BE49-F238E27FC236}">
                  <a16:creationId xmlns:a16="http://schemas.microsoft.com/office/drawing/2014/main" id="{C0ABBB3A-301F-4D3D-8397-6AB03110B63F}"/>
                </a:ext>
              </a:extLst>
            </p:cNvPr>
            <p:cNvSpPr/>
            <p:nvPr/>
          </p:nvSpPr>
          <p:spPr>
            <a:xfrm>
              <a:off x="-15361377" y="13393"/>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82" name="Group 81">
              <a:extLst>
                <a:ext uri="{FF2B5EF4-FFF2-40B4-BE49-F238E27FC236}">
                  <a16:creationId xmlns:a16="http://schemas.microsoft.com/office/drawing/2014/main" id="{F75C97DF-0128-45BB-9061-8ECA2FF93611}"/>
                </a:ext>
              </a:extLst>
            </p:cNvPr>
            <p:cNvGrpSpPr/>
            <p:nvPr/>
          </p:nvGrpSpPr>
          <p:grpSpPr>
            <a:xfrm>
              <a:off x="-4434273" y="2168508"/>
              <a:ext cx="1237129" cy="2456330"/>
              <a:chOff x="10927104" y="2200835"/>
              <a:chExt cx="1237129" cy="2456330"/>
            </a:xfrm>
            <a:solidFill>
              <a:srgbClr val="C00000"/>
            </a:solidFill>
          </p:grpSpPr>
          <p:sp>
            <p:nvSpPr>
              <p:cNvPr id="83" name="Freeform: Shape 82">
                <a:extLst>
                  <a:ext uri="{FF2B5EF4-FFF2-40B4-BE49-F238E27FC236}">
                    <a16:creationId xmlns:a16="http://schemas.microsoft.com/office/drawing/2014/main" id="{46060F46-1477-4C67-8D32-4237D01289D2}"/>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4" name="TextBox 83">
                <a:extLst>
                  <a:ext uri="{FF2B5EF4-FFF2-40B4-BE49-F238E27FC236}">
                    <a16:creationId xmlns:a16="http://schemas.microsoft.com/office/drawing/2014/main" id="{13B139C4-0907-47A4-816E-ACA8F44AE614}"/>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Coding</a:t>
                </a:r>
              </a:p>
            </p:txBody>
          </p:sp>
        </p:grpSp>
        <p:pic>
          <p:nvPicPr>
            <p:cNvPr id="85" name="Picture 84">
              <a:extLst>
                <a:ext uri="{FF2B5EF4-FFF2-40B4-BE49-F238E27FC236}">
                  <a16:creationId xmlns:a16="http://schemas.microsoft.com/office/drawing/2014/main" id="{FD823A20-79C7-4042-82E7-2E9916BB9496}"/>
                </a:ext>
              </a:extLst>
            </p:cNvPr>
            <p:cNvPicPr>
              <a:picLocks noChangeAspect="1"/>
            </p:cNvPicPr>
            <p:nvPr/>
          </p:nvPicPr>
          <p:blipFill>
            <a:blip r:embed="rId16"/>
            <a:stretch>
              <a:fillRect/>
            </a:stretch>
          </p:blipFill>
          <p:spPr>
            <a:xfrm rot="16200000">
              <a:off x="-4307022" y="3123249"/>
              <a:ext cx="546847" cy="546847"/>
            </a:xfrm>
            <a:prstGeom prst="rect">
              <a:avLst/>
            </a:prstGeom>
          </p:spPr>
        </p:pic>
      </p:grpSp>
      <p:grpSp>
        <p:nvGrpSpPr>
          <p:cNvPr id="11" name="Group 10">
            <a:extLst>
              <a:ext uri="{FF2B5EF4-FFF2-40B4-BE49-F238E27FC236}">
                <a16:creationId xmlns:a16="http://schemas.microsoft.com/office/drawing/2014/main" id="{D1B3F873-BA72-4FF9-8EB2-C16930E547D9}"/>
              </a:ext>
            </a:extLst>
          </p:cNvPr>
          <p:cNvGrpSpPr/>
          <p:nvPr/>
        </p:nvGrpSpPr>
        <p:grpSpPr>
          <a:xfrm>
            <a:off x="-18320400" y="11586"/>
            <a:ext cx="12164233" cy="6858000"/>
            <a:chOff x="-15843900" y="11586"/>
            <a:chExt cx="12164233" cy="6858000"/>
          </a:xfrm>
        </p:grpSpPr>
        <p:sp>
          <p:nvSpPr>
            <p:cNvPr id="91" name="Rectangle 90">
              <a:extLst>
                <a:ext uri="{FF2B5EF4-FFF2-40B4-BE49-F238E27FC236}">
                  <a16:creationId xmlns:a16="http://schemas.microsoft.com/office/drawing/2014/main" id="{F879561B-DB93-43F3-BA56-E3C691595D25}"/>
                </a:ext>
              </a:extLst>
            </p:cNvPr>
            <p:cNvSpPr/>
            <p:nvPr/>
          </p:nvSpPr>
          <p:spPr>
            <a:xfrm>
              <a:off x="-15843900" y="11586"/>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2" name="Group 91">
              <a:extLst>
                <a:ext uri="{FF2B5EF4-FFF2-40B4-BE49-F238E27FC236}">
                  <a16:creationId xmlns:a16="http://schemas.microsoft.com/office/drawing/2014/main" id="{D6AB883D-3E21-4B18-B18F-F5F321D66E46}"/>
                </a:ext>
              </a:extLst>
            </p:cNvPr>
            <p:cNvGrpSpPr/>
            <p:nvPr/>
          </p:nvGrpSpPr>
          <p:grpSpPr>
            <a:xfrm>
              <a:off x="-4916796" y="2189561"/>
              <a:ext cx="1237129" cy="2456330"/>
              <a:chOff x="10927104" y="2200835"/>
              <a:chExt cx="1237129" cy="2456330"/>
            </a:xfrm>
            <a:solidFill>
              <a:srgbClr val="FF0000"/>
            </a:solidFill>
          </p:grpSpPr>
          <p:sp>
            <p:nvSpPr>
              <p:cNvPr id="93" name="Freeform: Shape 92">
                <a:extLst>
                  <a:ext uri="{FF2B5EF4-FFF2-40B4-BE49-F238E27FC236}">
                    <a16:creationId xmlns:a16="http://schemas.microsoft.com/office/drawing/2014/main" id="{B6C3678D-9A2F-412B-9135-09E55871E737}"/>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4" name="TextBox 93">
                <a:extLst>
                  <a:ext uri="{FF2B5EF4-FFF2-40B4-BE49-F238E27FC236}">
                    <a16:creationId xmlns:a16="http://schemas.microsoft.com/office/drawing/2014/main" id="{83C382C9-5A60-4667-A080-9C60F2BABDA8}"/>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Demo</a:t>
                </a:r>
              </a:p>
            </p:txBody>
          </p:sp>
        </p:grpSp>
        <p:pic>
          <p:nvPicPr>
            <p:cNvPr id="95" name="Picture 94">
              <a:extLst>
                <a:ext uri="{FF2B5EF4-FFF2-40B4-BE49-F238E27FC236}">
                  <a16:creationId xmlns:a16="http://schemas.microsoft.com/office/drawing/2014/main" id="{5AF9A32A-B678-44CB-B8D6-E278986DBB13}"/>
                </a:ext>
              </a:extLst>
            </p:cNvPr>
            <p:cNvPicPr>
              <a:picLocks noChangeAspect="1"/>
            </p:cNvPicPr>
            <p:nvPr/>
          </p:nvPicPr>
          <p:blipFill>
            <a:blip r:embed="rId17"/>
            <a:stretch>
              <a:fillRect/>
            </a:stretch>
          </p:blipFill>
          <p:spPr>
            <a:xfrm rot="16200000">
              <a:off x="-4809220" y="3131454"/>
              <a:ext cx="572545" cy="572545"/>
            </a:xfrm>
            <a:prstGeom prst="rect">
              <a:avLst/>
            </a:prstGeom>
          </p:spPr>
        </p:pic>
      </p:grpSp>
      <p:grpSp>
        <p:nvGrpSpPr>
          <p:cNvPr id="8" name="Group 7">
            <a:extLst>
              <a:ext uri="{FF2B5EF4-FFF2-40B4-BE49-F238E27FC236}">
                <a16:creationId xmlns:a16="http://schemas.microsoft.com/office/drawing/2014/main" id="{DC01864B-0072-4AD4-B802-543C258F9243}"/>
              </a:ext>
            </a:extLst>
          </p:cNvPr>
          <p:cNvGrpSpPr/>
          <p:nvPr/>
        </p:nvGrpSpPr>
        <p:grpSpPr>
          <a:xfrm>
            <a:off x="-18801718" y="11430"/>
            <a:ext cx="12164233" cy="6858000"/>
            <a:chOff x="-16325218" y="11430"/>
            <a:chExt cx="12164233" cy="6858000"/>
          </a:xfrm>
        </p:grpSpPr>
        <p:sp>
          <p:nvSpPr>
            <p:cNvPr id="96" name="Rectangle 95">
              <a:extLst>
                <a:ext uri="{FF2B5EF4-FFF2-40B4-BE49-F238E27FC236}">
                  <a16:creationId xmlns:a16="http://schemas.microsoft.com/office/drawing/2014/main" id="{D87DB16F-15EF-45DE-8370-B899DAF1B95F}"/>
                </a:ext>
              </a:extLst>
            </p:cNvPr>
            <p:cNvSpPr/>
            <p:nvPr/>
          </p:nvSpPr>
          <p:spPr>
            <a:xfrm>
              <a:off x="-1632521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7" name="Group 96">
              <a:extLst>
                <a:ext uri="{FF2B5EF4-FFF2-40B4-BE49-F238E27FC236}">
                  <a16:creationId xmlns:a16="http://schemas.microsoft.com/office/drawing/2014/main" id="{DCCCA264-F8C7-4CEF-B132-03D2DF1330C8}"/>
                </a:ext>
              </a:extLst>
            </p:cNvPr>
            <p:cNvGrpSpPr/>
            <p:nvPr/>
          </p:nvGrpSpPr>
          <p:grpSpPr>
            <a:xfrm>
              <a:off x="-5398114" y="2200835"/>
              <a:ext cx="1237129" cy="2456330"/>
              <a:chOff x="10927104" y="2200835"/>
              <a:chExt cx="1237129" cy="2456330"/>
            </a:xfrm>
            <a:solidFill>
              <a:srgbClr val="FFC000"/>
            </a:solidFill>
          </p:grpSpPr>
          <p:sp>
            <p:nvSpPr>
              <p:cNvPr id="98" name="Freeform: Shape 97">
                <a:extLst>
                  <a:ext uri="{FF2B5EF4-FFF2-40B4-BE49-F238E27FC236}">
                    <a16:creationId xmlns:a16="http://schemas.microsoft.com/office/drawing/2014/main" id="{B34E6EE4-F63B-4709-A0F6-F6C9B1A4C15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9" name="TextBox 98">
                <a:extLst>
                  <a:ext uri="{FF2B5EF4-FFF2-40B4-BE49-F238E27FC236}">
                    <a16:creationId xmlns:a16="http://schemas.microsoft.com/office/drawing/2014/main" id="{51367901-C575-4785-A1D7-36F78DC2E4EA}"/>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Snap</a:t>
                </a:r>
              </a:p>
            </p:txBody>
          </p:sp>
        </p:grpSp>
        <p:pic>
          <p:nvPicPr>
            <p:cNvPr id="100" name="Picture 99">
              <a:extLst>
                <a:ext uri="{FF2B5EF4-FFF2-40B4-BE49-F238E27FC236}">
                  <a16:creationId xmlns:a16="http://schemas.microsoft.com/office/drawing/2014/main" id="{28C933A0-13C6-4E84-8C70-EFD326C3A571}"/>
                </a:ext>
              </a:extLst>
            </p:cNvPr>
            <p:cNvPicPr>
              <a:picLocks noChangeAspect="1"/>
            </p:cNvPicPr>
            <p:nvPr/>
          </p:nvPicPr>
          <p:blipFill>
            <a:blip r:embed="rId18"/>
            <a:stretch>
              <a:fillRect/>
            </a:stretch>
          </p:blipFill>
          <p:spPr>
            <a:xfrm rot="16200000">
              <a:off x="-5251394" y="3162300"/>
              <a:ext cx="533400" cy="533400"/>
            </a:xfrm>
            <a:prstGeom prst="rect">
              <a:avLst/>
            </a:prstGeom>
          </p:spPr>
        </p:pic>
      </p:grpSp>
      <p:grpSp>
        <p:nvGrpSpPr>
          <p:cNvPr id="6" name="Group 5">
            <a:extLst>
              <a:ext uri="{FF2B5EF4-FFF2-40B4-BE49-F238E27FC236}">
                <a16:creationId xmlns:a16="http://schemas.microsoft.com/office/drawing/2014/main" id="{1D330824-0088-408F-8DBE-20BC9BE1462D}"/>
              </a:ext>
            </a:extLst>
          </p:cNvPr>
          <p:cNvGrpSpPr/>
          <p:nvPr/>
        </p:nvGrpSpPr>
        <p:grpSpPr>
          <a:xfrm>
            <a:off x="-19340429" y="11274"/>
            <a:ext cx="12164233" cy="6858000"/>
            <a:chOff x="-16818209" y="11274"/>
            <a:chExt cx="12164233" cy="6858000"/>
          </a:xfrm>
        </p:grpSpPr>
        <p:sp>
          <p:nvSpPr>
            <p:cNvPr id="101" name="Rectangle 100">
              <a:extLst>
                <a:ext uri="{FF2B5EF4-FFF2-40B4-BE49-F238E27FC236}">
                  <a16:creationId xmlns:a16="http://schemas.microsoft.com/office/drawing/2014/main" id="{4F74E032-B2A0-452B-B53F-B1F996969182}"/>
                </a:ext>
              </a:extLst>
            </p:cNvPr>
            <p:cNvSpPr/>
            <p:nvPr/>
          </p:nvSpPr>
          <p:spPr>
            <a:xfrm>
              <a:off x="-16818209" y="1127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2" name="Group 101">
              <a:extLst>
                <a:ext uri="{FF2B5EF4-FFF2-40B4-BE49-F238E27FC236}">
                  <a16:creationId xmlns:a16="http://schemas.microsoft.com/office/drawing/2014/main" id="{208878C4-941A-4241-87EA-D3311EF0A6E9}"/>
                </a:ext>
              </a:extLst>
            </p:cNvPr>
            <p:cNvGrpSpPr/>
            <p:nvPr/>
          </p:nvGrpSpPr>
          <p:grpSpPr>
            <a:xfrm>
              <a:off x="-5891105" y="2212109"/>
              <a:ext cx="1237129" cy="2456330"/>
              <a:chOff x="10927104" y="2200835"/>
              <a:chExt cx="1237129" cy="2456330"/>
            </a:xfrm>
            <a:solidFill>
              <a:srgbClr val="92D050"/>
            </a:solidFill>
          </p:grpSpPr>
          <p:sp>
            <p:nvSpPr>
              <p:cNvPr id="103" name="Freeform: Shape 102">
                <a:extLst>
                  <a:ext uri="{FF2B5EF4-FFF2-40B4-BE49-F238E27FC236}">
                    <a16:creationId xmlns:a16="http://schemas.microsoft.com/office/drawing/2014/main" id="{897416EB-1F88-4FCD-BFDD-417A3B47BFCC}"/>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4" name="TextBox 103">
                <a:extLst>
                  <a:ext uri="{FF2B5EF4-FFF2-40B4-BE49-F238E27FC236}">
                    <a16:creationId xmlns:a16="http://schemas.microsoft.com/office/drawing/2014/main" id="{9977377A-723C-401A-8AD3-CD22B24656C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Testing</a:t>
                </a:r>
              </a:p>
            </p:txBody>
          </p:sp>
        </p:grpSp>
        <p:pic>
          <p:nvPicPr>
            <p:cNvPr id="105" name="Picture 104">
              <a:extLst>
                <a:ext uri="{FF2B5EF4-FFF2-40B4-BE49-F238E27FC236}">
                  <a16:creationId xmlns:a16="http://schemas.microsoft.com/office/drawing/2014/main" id="{B3B5BBC3-4D86-4C24-BA65-7FE6EDE08AA4}"/>
                </a:ext>
              </a:extLst>
            </p:cNvPr>
            <p:cNvPicPr>
              <a:picLocks noChangeAspect="1"/>
            </p:cNvPicPr>
            <p:nvPr/>
          </p:nvPicPr>
          <p:blipFill>
            <a:blip r:embed="rId19"/>
            <a:stretch>
              <a:fillRect/>
            </a:stretch>
          </p:blipFill>
          <p:spPr>
            <a:xfrm rot="16200000">
              <a:off x="-5874373" y="3108580"/>
              <a:ext cx="663388" cy="663388"/>
            </a:xfrm>
            <a:prstGeom prst="rect">
              <a:avLst/>
            </a:prstGeom>
          </p:spPr>
        </p:pic>
      </p:grpSp>
      <p:grpSp>
        <p:nvGrpSpPr>
          <p:cNvPr id="5" name="Group 4">
            <a:extLst>
              <a:ext uri="{FF2B5EF4-FFF2-40B4-BE49-F238E27FC236}">
                <a16:creationId xmlns:a16="http://schemas.microsoft.com/office/drawing/2014/main" id="{7921A158-2456-476A-ACCE-1AE2B6D370F3}"/>
              </a:ext>
            </a:extLst>
          </p:cNvPr>
          <p:cNvGrpSpPr/>
          <p:nvPr/>
        </p:nvGrpSpPr>
        <p:grpSpPr>
          <a:xfrm>
            <a:off x="-19865324" y="11430"/>
            <a:ext cx="12164233" cy="6858000"/>
            <a:chOff x="-17297384" y="11430"/>
            <a:chExt cx="12164233" cy="6858000"/>
          </a:xfrm>
        </p:grpSpPr>
        <p:sp>
          <p:nvSpPr>
            <p:cNvPr id="106" name="Rectangle 105">
              <a:extLst>
                <a:ext uri="{FF2B5EF4-FFF2-40B4-BE49-F238E27FC236}">
                  <a16:creationId xmlns:a16="http://schemas.microsoft.com/office/drawing/2014/main" id="{5322BCD8-B9AA-4F1A-904D-4214B67BA855}"/>
                </a:ext>
              </a:extLst>
            </p:cNvPr>
            <p:cNvSpPr/>
            <p:nvPr/>
          </p:nvSpPr>
          <p:spPr>
            <a:xfrm>
              <a:off x="-17297384"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7" name="Group 106">
              <a:extLst>
                <a:ext uri="{FF2B5EF4-FFF2-40B4-BE49-F238E27FC236}">
                  <a16:creationId xmlns:a16="http://schemas.microsoft.com/office/drawing/2014/main" id="{747B2932-49C2-403F-B9EE-C9D301A44D41}"/>
                </a:ext>
              </a:extLst>
            </p:cNvPr>
            <p:cNvGrpSpPr/>
            <p:nvPr/>
          </p:nvGrpSpPr>
          <p:grpSpPr>
            <a:xfrm>
              <a:off x="-6370280" y="2200835"/>
              <a:ext cx="1237129" cy="2456330"/>
              <a:chOff x="10927104" y="2200835"/>
              <a:chExt cx="1237129" cy="2456330"/>
            </a:xfrm>
            <a:solidFill>
              <a:schemeClr val="accent2">
                <a:lumMod val="75000"/>
              </a:schemeClr>
            </a:solidFill>
          </p:grpSpPr>
          <p:sp>
            <p:nvSpPr>
              <p:cNvPr id="108" name="Freeform: Shape 107">
                <a:extLst>
                  <a:ext uri="{FF2B5EF4-FFF2-40B4-BE49-F238E27FC236}">
                    <a16:creationId xmlns:a16="http://schemas.microsoft.com/office/drawing/2014/main" id="{2A20210E-9BC4-4C2A-811B-687B15E8FA2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9" name="TextBox 108">
                <a:extLst>
                  <a:ext uri="{FF2B5EF4-FFF2-40B4-BE49-F238E27FC236}">
                    <a16:creationId xmlns:a16="http://schemas.microsoft.com/office/drawing/2014/main" id="{E9C000EC-0D9F-474B-81F8-D3614247155D}"/>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Result</a:t>
                </a:r>
              </a:p>
            </p:txBody>
          </p:sp>
        </p:grpSp>
        <p:pic>
          <p:nvPicPr>
            <p:cNvPr id="110" name="Picture 109">
              <a:extLst>
                <a:ext uri="{FF2B5EF4-FFF2-40B4-BE49-F238E27FC236}">
                  <a16:creationId xmlns:a16="http://schemas.microsoft.com/office/drawing/2014/main" id="{8866ADA1-C641-4B54-AA6C-CCBDD3348A06}"/>
                </a:ext>
              </a:extLst>
            </p:cNvPr>
            <p:cNvPicPr>
              <a:picLocks noChangeAspect="1"/>
            </p:cNvPicPr>
            <p:nvPr/>
          </p:nvPicPr>
          <p:blipFill>
            <a:blip r:embed="rId20"/>
            <a:stretch>
              <a:fillRect/>
            </a:stretch>
          </p:blipFill>
          <p:spPr>
            <a:xfrm rot="16200000">
              <a:off x="-6285714" y="3173506"/>
              <a:ext cx="510989" cy="510989"/>
            </a:xfrm>
            <a:prstGeom prst="rect">
              <a:avLst/>
            </a:prstGeom>
          </p:spPr>
        </p:pic>
      </p:grpSp>
      <p:grpSp>
        <p:nvGrpSpPr>
          <p:cNvPr id="2" name="Group 1">
            <a:extLst>
              <a:ext uri="{FF2B5EF4-FFF2-40B4-BE49-F238E27FC236}">
                <a16:creationId xmlns:a16="http://schemas.microsoft.com/office/drawing/2014/main" id="{1FCE99C7-DCA9-4AB0-B584-C629292DB967}"/>
              </a:ext>
            </a:extLst>
          </p:cNvPr>
          <p:cNvGrpSpPr/>
          <p:nvPr/>
        </p:nvGrpSpPr>
        <p:grpSpPr>
          <a:xfrm>
            <a:off x="-20365418" y="11247"/>
            <a:ext cx="12164233" cy="6858000"/>
            <a:chOff x="-17766998" y="11247"/>
            <a:chExt cx="12164233" cy="6858000"/>
          </a:xfrm>
        </p:grpSpPr>
        <p:sp>
          <p:nvSpPr>
            <p:cNvPr id="111" name="Rectangle 110">
              <a:extLst>
                <a:ext uri="{FF2B5EF4-FFF2-40B4-BE49-F238E27FC236}">
                  <a16:creationId xmlns:a16="http://schemas.microsoft.com/office/drawing/2014/main" id="{C941B9E8-B273-491D-BFCA-34A34C59DA45}"/>
                </a:ext>
              </a:extLst>
            </p:cNvPr>
            <p:cNvSpPr/>
            <p:nvPr/>
          </p:nvSpPr>
          <p:spPr>
            <a:xfrm>
              <a:off x="-17766998" y="11247"/>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2" name="Group 111">
              <a:extLst>
                <a:ext uri="{FF2B5EF4-FFF2-40B4-BE49-F238E27FC236}">
                  <a16:creationId xmlns:a16="http://schemas.microsoft.com/office/drawing/2014/main" id="{4C026B2A-B1A4-4B04-9362-0FE80074EEDE}"/>
                </a:ext>
              </a:extLst>
            </p:cNvPr>
            <p:cNvGrpSpPr/>
            <p:nvPr/>
          </p:nvGrpSpPr>
          <p:grpSpPr>
            <a:xfrm>
              <a:off x="-6839894" y="2189222"/>
              <a:ext cx="1237129" cy="2456330"/>
              <a:chOff x="10927104" y="2200835"/>
              <a:chExt cx="1237129" cy="2456330"/>
            </a:xfrm>
            <a:solidFill>
              <a:srgbClr val="00B050"/>
            </a:solidFill>
          </p:grpSpPr>
          <p:sp>
            <p:nvSpPr>
              <p:cNvPr id="113" name="Freeform: Shape 112">
                <a:extLst>
                  <a:ext uri="{FF2B5EF4-FFF2-40B4-BE49-F238E27FC236}">
                    <a16:creationId xmlns:a16="http://schemas.microsoft.com/office/drawing/2014/main" id="{F713FD38-0806-4F55-8D5D-14998013850A}"/>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14" name="TextBox 113">
                <a:extLst>
                  <a:ext uri="{FF2B5EF4-FFF2-40B4-BE49-F238E27FC236}">
                    <a16:creationId xmlns:a16="http://schemas.microsoft.com/office/drawing/2014/main" id="{F9A87DD7-3856-47C0-9A18-C811AE8793B2}"/>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Conclusion</a:t>
                </a:r>
              </a:p>
            </p:txBody>
          </p:sp>
        </p:grpSp>
        <p:pic>
          <p:nvPicPr>
            <p:cNvPr id="115" name="Picture 114">
              <a:extLst>
                <a:ext uri="{FF2B5EF4-FFF2-40B4-BE49-F238E27FC236}">
                  <a16:creationId xmlns:a16="http://schemas.microsoft.com/office/drawing/2014/main" id="{7C9D8949-50E3-4875-870B-E1D02DB1B615}"/>
                </a:ext>
              </a:extLst>
            </p:cNvPr>
            <p:cNvPicPr>
              <a:picLocks noChangeAspect="1"/>
            </p:cNvPicPr>
            <p:nvPr/>
          </p:nvPicPr>
          <p:blipFill>
            <a:blip r:embed="rId21"/>
            <a:stretch>
              <a:fillRect/>
            </a:stretch>
          </p:blipFill>
          <p:spPr>
            <a:xfrm rot="16200000">
              <a:off x="-6751445" y="3121551"/>
              <a:ext cx="591671" cy="591671"/>
            </a:xfrm>
            <a:prstGeom prst="rect">
              <a:avLst/>
            </a:prstGeom>
          </p:spPr>
        </p:pic>
      </p:grpSp>
      <p:sp>
        <p:nvSpPr>
          <p:cNvPr id="3" name="TextBox 2">
            <a:extLst>
              <a:ext uri="{FF2B5EF4-FFF2-40B4-BE49-F238E27FC236}">
                <a16:creationId xmlns:a16="http://schemas.microsoft.com/office/drawing/2014/main" id="{CAD95B9D-787E-4903-A45C-2FB319648D1F}"/>
              </a:ext>
            </a:extLst>
          </p:cNvPr>
          <p:cNvSpPr txBox="1"/>
          <p:nvPr/>
        </p:nvSpPr>
        <p:spPr>
          <a:xfrm>
            <a:off x="1427160" y="1025133"/>
            <a:ext cx="9084441" cy="4708981"/>
          </a:xfrm>
          <a:prstGeom prst="rect">
            <a:avLst/>
          </a:prstGeom>
          <a:noFill/>
        </p:spPr>
        <p:txBody>
          <a:bodyPr wrap="square" rtlCol="0">
            <a:spAutoFit/>
          </a:bodyPr>
          <a:lstStyle/>
          <a:p>
            <a:r>
              <a:rPr lang="en-IN" sz="6000" b="1" dirty="0">
                <a:solidFill>
                  <a:schemeClr val="accent2"/>
                </a:solidFill>
                <a:latin typeface="Tw Cen MT" panose="020B0602020104020603" pitchFamily="34" charset="0"/>
              </a:rPr>
              <a:t>PHISHING WEBSITE DETECTOR APP USING ANDROID STUDIO (ADDRESS BAR BASED FEATURES)</a:t>
            </a:r>
          </a:p>
        </p:txBody>
      </p:sp>
    </p:spTree>
    <p:extLst>
      <p:ext uri="{BB962C8B-B14F-4D97-AF65-F5344CB8AC3E}">
        <p14:creationId xmlns:p14="http://schemas.microsoft.com/office/powerpoint/2010/main" val="3573755619"/>
      </p:ext>
    </p:extLst>
  </p:cSld>
  <p:clrMapOvr>
    <a:masterClrMapping/>
  </p:clrMapOvr>
  <p:transition spd="slow">
    <p:cover dir="r"/>
    <p:sndAc>
      <p:stSnd>
        <p:snd r:embed="rId2" name="click.wav"/>
      </p:stSnd>
    </p:sndAc>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7" name="Group 116">
            <a:extLst>
              <a:ext uri="{FF2B5EF4-FFF2-40B4-BE49-F238E27FC236}">
                <a16:creationId xmlns:a16="http://schemas.microsoft.com/office/drawing/2014/main" id="{EDA28C03-7632-4241-95B7-FBB636F961F7}"/>
              </a:ext>
            </a:extLst>
          </p:cNvPr>
          <p:cNvGrpSpPr/>
          <p:nvPr/>
        </p:nvGrpSpPr>
        <p:grpSpPr>
          <a:xfrm>
            <a:off x="32933" y="9115"/>
            <a:ext cx="12164233" cy="6858000"/>
            <a:chOff x="35784" y="9284"/>
            <a:chExt cx="12164233" cy="6858000"/>
          </a:xfrm>
        </p:grpSpPr>
        <p:sp>
          <p:nvSpPr>
            <p:cNvPr id="4" name="Rectangle 3">
              <a:extLst>
                <a:ext uri="{FF2B5EF4-FFF2-40B4-BE49-F238E27FC236}">
                  <a16:creationId xmlns:a16="http://schemas.microsoft.com/office/drawing/2014/main" id="{5325182F-DD99-4A1B-A101-4E4A66FEA396}"/>
                </a:ext>
              </a:extLst>
            </p:cNvPr>
            <p:cNvSpPr/>
            <p:nvPr/>
          </p:nvSpPr>
          <p:spPr>
            <a:xfrm>
              <a:off x="35784" y="928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5" name="Group 14">
              <a:extLst>
                <a:ext uri="{FF2B5EF4-FFF2-40B4-BE49-F238E27FC236}">
                  <a16:creationId xmlns:a16="http://schemas.microsoft.com/office/drawing/2014/main" id="{3612D5D8-A1B2-470F-913B-0E3CB2D318D0}"/>
                </a:ext>
              </a:extLst>
            </p:cNvPr>
            <p:cNvGrpSpPr/>
            <p:nvPr/>
          </p:nvGrpSpPr>
          <p:grpSpPr>
            <a:xfrm>
              <a:off x="10962888" y="2189405"/>
              <a:ext cx="1237129" cy="2456330"/>
              <a:chOff x="10927104" y="2200835"/>
              <a:chExt cx="1237129" cy="2456330"/>
            </a:xfrm>
          </p:grpSpPr>
          <p:sp>
            <p:nvSpPr>
              <p:cNvPr id="9" name="Freeform: Shape 8">
                <a:extLst>
                  <a:ext uri="{FF2B5EF4-FFF2-40B4-BE49-F238E27FC236}">
                    <a16:creationId xmlns:a16="http://schemas.microsoft.com/office/drawing/2014/main" id="{1B197C8E-43B8-4E09-8B8F-86809218EB6A}"/>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 name="TextBox 9">
                <a:extLst>
                  <a:ext uri="{FF2B5EF4-FFF2-40B4-BE49-F238E27FC236}">
                    <a16:creationId xmlns:a16="http://schemas.microsoft.com/office/drawing/2014/main" id="{F0329830-636B-4BF1-AAD4-1B1F3AC6965A}"/>
                  </a:ext>
                </a:extLst>
              </p:cNvPr>
              <p:cNvSpPr txBox="1"/>
              <p:nvPr/>
            </p:nvSpPr>
            <p:spPr>
              <a:xfrm rot="16200000">
                <a:off x="10815481" y="3167390"/>
                <a:ext cx="2106706" cy="523220"/>
              </a:xfrm>
              <a:prstGeom prst="rect">
                <a:avLst/>
              </a:prstGeom>
              <a:noFill/>
            </p:spPr>
            <p:txBody>
              <a:bodyPr wrap="square" rtlCol="0">
                <a:spAutoFit/>
              </a:bodyPr>
              <a:lstStyle/>
              <a:p>
                <a:pPr algn="ctr"/>
                <a:r>
                  <a:rPr lang="en-IN" sz="2800" b="1" dirty="0">
                    <a:solidFill>
                      <a:schemeClr val="bg2"/>
                    </a:solidFill>
                    <a:latin typeface="Tw Cen MT" panose="020B0602020104020603" pitchFamily="34" charset="0"/>
                  </a:rPr>
                  <a:t>Title</a:t>
                </a:r>
              </a:p>
            </p:txBody>
          </p:sp>
          <p:pic>
            <p:nvPicPr>
              <p:cNvPr id="14" name="Picture 13">
                <a:extLst>
                  <a:ext uri="{FF2B5EF4-FFF2-40B4-BE49-F238E27FC236}">
                    <a16:creationId xmlns:a16="http://schemas.microsoft.com/office/drawing/2014/main" id="{C453BAB4-FDD7-4731-BBE6-4FF701A52ABF}"/>
                  </a:ext>
                </a:extLst>
              </p:cNvPr>
              <p:cNvPicPr>
                <a:picLocks noChangeAspect="1"/>
              </p:cNvPicPr>
              <p:nvPr/>
            </p:nvPicPr>
            <p:blipFill>
              <a:blip r:embed="rId3"/>
              <a:stretch>
                <a:fillRect/>
              </a:stretch>
            </p:blipFill>
            <p:spPr>
              <a:xfrm rot="16200000">
                <a:off x="11030197" y="3171264"/>
                <a:ext cx="515471" cy="515471"/>
              </a:xfrm>
              <a:prstGeom prst="rect">
                <a:avLst/>
              </a:prstGeom>
            </p:spPr>
          </p:pic>
        </p:grpSp>
      </p:grpSp>
      <p:grpSp>
        <p:nvGrpSpPr>
          <p:cNvPr id="116" name="Group 115">
            <a:extLst>
              <a:ext uri="{FF2B5EF4-FFF2-40B4-BE49-F238E27FC236}">
                <a16:creationId xmlns:a16="http://schemas.microsoft.com/office/drawing/2014/main" id="{A1A8396F-0CE5-401D-A629-7EF0B937BE7A}"/>
              </a:ext>
            </a:extLst>
          </p:cNvPr>
          <p:cNvGrpSpPr/>
          <p:nvPr/>
        </p:nvGrpSpPr>
        <p:grpSpPr>
          <a:xfrm>
            <a:off x="29930" y="9284"/>
            <a:ext cx="12164233" cy="6858000"/>
            <a:chOff x="-450130" y="9284"/>
            <a:chExt cx="12164233" cy="6858000"/>
          </a:xfrm>
        </p:grpSpPr>
        <p:sp>
          <p:nvSpPr>
            <p:cNvPr id="16" name="Rectangle 15">
              <a:extLst>
                <a:ext uri="{FF2B5EF4-FFF2-40B4-BE49-F238E27FC236}">
                  <a16:creationId xmlns:a16="http://schemas.microsoft.com/office/drawing/2014/main" id="{2EB8F937-046F-4E9F-9A9C-F21B01918C67}"/>
                </a:ext>
              </a:extLst>
            </p:cNvPr>
            <p:cNvSpPr/>
            <p:nvPr/>
          </p:nvSpPr>
          <p:spPr>
            <a:xfrm>
              <a:off x="-450130" y="928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7" name="Group 16">
              <a:extLst>
                <a:ext uri="{FF2B5EF4-FFF2-40B4-BE49-F238E27FC236}">
                  <a16:creationId xmlns:a16="http://schemas.microsoft.com/office/drawing/2014/main" id="{15EB636C-4A35-4CB9-9765-BE5EEB83BA81}"/>
                </a:ext>
              </a:extLst>
            </p:cNvPr>
            <p:cNvGrpSpPr/>
            <p:nvPr/>
          </p:nvGrpSpPr>
          <p:grpSpPr>
            <a:xfrm>
              <a:off x="10476974" y="2210119"/>
              <a:ext cx="1237129" cy="2456330"/>
              <a:chOff x="10927104" y="2200835"/>
              <a:chExt cx="1237129" cy="2456330"/>
            </a:xfrm>
            <a:solidFill>
              <a:srgbClr val="00B0F0"/>
            </a:solidFill>
          </p:grpSpPr>
          <p:sp>
            <p:nvSpPr>
              <p:cNvPr id="18" name="Freeform: Shape 17">
                <a:extLst>
                  <a:ext uri="{FF2B5EF4-FFF2-40B4-BE49-F238E27FC236}">
                    <a16:creationId xmlns:a16="http://schemas.microsoft.com/office/drawing/2014/main" id="{A175329F-AD58-40ED-BAE9-3E71D36E44D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9" name="TextBox 18">
                <a:extLst>
                  <a:ext uri="{FF2B5EF4-FFF2-40B4-BE49-F238E27FC236}">
                    <a16:creationId xmlns:a16="http://schemas.microsoft.com/office/drawing/2014/main" id="{973C6430-B429-4E48-846F-1FF675FC6845}"/>
                  </a:ext>
                </a:extLst>
              </p:cNvPr>
              <p:cNvSpPr txBox="1"/>
              <p:nvPr/>
            </p:nvSpPr>
            <p:spPr>
              <a:xfrm rot="16200000">
                <a:off x="10815481" y="3167390"/>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Members</a:t>
                </a:r>
              </a:p>
            </p:txBody>
          </p:sp>
        </p:grpSp>
        <p:pic>
          <p:nvPicPr>
            <p:cNvPr id="20" name="Picture 19">
              <a:extLst>
                <a:ext uri="{FF2B5EF4-FFF2-40B4-BE49-F238E27FC236}">
                  <a16:creationId xmlns:a16="http://schemas.microsoft.com/office/drawing/2014/main" id="{CB703892-499F-4AAC-9BDA-766DBB9E5DAC}"/>
                </a:ext>
              </a:extLst>
            </p:cNvPr>
            <p:cNvPicPr>
              <a:picLocks noChangeAspect="1"/>
            </p:cNvPicPr>
            <p:nvPr/>
          </p:nvPicPr>
          <p:blipFill>
            <a:blip r:embed="rId4"/>
            <a:stretch>
              <a:fillRect/>
            </a:stretch>
          </p:blipFill>
          <p:spPr>
            <a:xfrm rot="16200000">
              <a:off x="10449207" y="3059525"/>
              <a:ext cx="757518" cy="757518"/>
            </a:xfrm>
            <a:prstGeom prst="rect">
              <a:avLst/>
            </a:prstGeom>
          </p:spPr>
        </p:pic>
      </p:grpSp>
      <p:grpSp>
        <p:nvGrpSpPr>
          <p:cNvPr id="90" name="Group 89">
            <a:extLst>
              <a:ext uri="{FF2B5EF4-FFF2-40B4-BE49-F238E27FC236}">
                <a16:creationId xmlns:a16="http://schemas.microsoft.com/office/drawing/2014/main" id="{AE831CE4-E4C3-4FB2-B204-7CF09484CB7D}"/>
              </a:ext>
            </a:extLst>
          </p:cNvPr>
          <p:cNvGrpSpPr/>
          <p:nvPr/>
        </p:nvGrpSpPr>
        <p:grpSpPr>
          <a:xfrm>
            <a:off x="33472" y="11247"/>
            <a:ext cx="12172808" cy="6858000"/>
            <a:chOff x="-949508" y="11247"/>
            <a:chExt cx="12172808" cy="6858000"/>
          </a:xfrm>
        </p:grpSpPr>
        <p:sp>
          <p:nvSpPr>
            <p:cNvPr id="26" name="Rectangle 25">
              <a:extLst>
                <a:ext uri="{FF2B5EF4-FFF2-40B4-BE49-F238E27FC236}">
                  <a16:creationId xmlns:a16="http://schemas.microsoft.com/office/drawing/2014/main" id="{AD61848D-D5E7-4749-BB08-70A1449180C7}"/>
                </a:ext>
              </a:extLst>
            </p:cNvPr>
            <p:cNvSpPr/>
            <p:nvPr/>
          </p:nvSpPr>
          <p:spPr>
            <a:xfrm>
              <a:off x="-949508" y="11247"/>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7" name="Group 26">
              <a:extLst>
                <a:ext uri="{FF2B5EF4-FFF2-40B4-BE49-F238E27FC236}">
                  <a16:creationId xmlns:a16="http://schemas.microsoft.com/office/drawing/2014/main" id="{6565B95C-496C-4C2B-AF37-5C72263B34B3}"/>
                </a:ext>
              </a:extLst>
            </p:cNvPr>
            <p:cNvGrpSpPr/>
            <p:nvPr/>
          </p:nvGrpSpPr>
          <p:grpSpPr>
            <a:xfrm>
              <a:off x="9986171" y="2180120"/>
              <a:ext cx="1237129" cy="2456330"/>
              <a:chOff x="10927104" y="2200835"/>
              <a:chExt cx="1237129" cy="2456330"/>
            </a:xfrm>
            <a:solidFill>
              <a:srgbClr val="00B050"/>
            </a:solidFill>
          </p:grpSpPr>
          <p:sp>
            <p:nvSpPr>
              <p:cNvPr id="28" name="Freeform: Shape 27">
                <a:extLst>
                  <a:ext uri="{FF2B5EF4-FFF2-40B4-BE49-F238E27FC236}">
                    <a16:creationId xmlns:a16="http://schemas.microsoft.com/office/drawing/2014/main" id="{E6224042-4E98-405D-822B-4C4EE1934418}"/>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9" name="TextBox 28">
                <a:extLst>
                  <a:ext uri="{FF2B5EF4-FFF2-40B4-BE49-F238E27FC236}">
                    <a16:creationId xmlns:a16="http://schemas.microsoft.com/office/drawing/2014/main" id="{4B793913-7014-47F8-A9DE-CF207EE7F8F5}"/>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Introduction</a:t>
                </a:r>
              </a:p>
            </p:txBody>
          </p:sp>
        </p:grpSp>
        <p:pic>
          <p:nvPicPr>
            <p:cNvPr id="30" name="Picture 29">
              <a:extLst>
                <a:ext uri="{FF2B5EF4-FFF2-40B4-BE49-F238E27FC236}">
                  <a16:creationId xmlns:a16="http://schemas.microsoft.com/office/drawing/2014/main" id="{88271813-6BF2-4092-8659-8524814A75DE}"/>
                </a:ext>
              </a:extLst>
            </p:cNvPr>
            <p:cNvPicPr>
              <a:picLocks noChangeAspect="1"/>
            </p:cNvPicPr>
            <p:nvPr/>
          </p:nvPicPr>
          <p:blipFill>
            <a:blip r:embed="rId5"/>
            <a:stretch>
              <a:fillRect/>
            </a:stretch>
          </p:blipFill>
          <p:spPr>
            <a:xfrm rot="16200000">
              <a:off x="10017285" y="3089461"/>
              <a:ext cx="679076" cy="679076"/>
            </a:xfrm>
            <a:prstGeom prst="rect">
              <a:avLst/>
            </a:prstGeom>
          </p:spPr>
        </p:pic>
      </p:grpSp>
      <p:grpSp>
        <p:nvGrpSpPr>
          <p:cNvPr id="89" name="Group 88">
            <a:extLst>
              <a:ext uri="{FF2B5EF4-FFF2-40B4-BE49-F238E27FC236}">
                <a16:creationId xmlns:a16="http://schemas.microsoft.com/office/drawing/2014/main" id="{C2E84346-7496-47A3-AB32-A44B0F87C730}"/>
              </a:ext>
            </a:extLst>
          </p:cNvPr>
          <p:cNvGrpSpPr/>
          <p:nvPr/>
        </p:nvGrpSpPr>
        <p:grpSpPr>
          <a:xfrm>
            <a:off x="45456" y="15889"/>
            <a:ext cx="12175498" cy="6858000"/>
            <a:chOff x="-1455684" y="15889"/>
            <a:chExt cx="12175498" cy="6858000"/>
          </a:xfrm>
        </p:grpSpPr>
        <p:sp>
          <p:nvSpPr>
            <p:cNvPr id="31" name="Rectangle 30">
              <a:extLst>
                <a:ext uri="{FF2B5EF4-FFF2-40B4-BE49-F238E27FC236}">
                  <a16:creationId xmlns:a16="http://schemas.microsoft.com/office/drawing/2014/main" id="{B767135F-2766-4734-B0A2-AC43583E7F39}"/>
                </a:ext>
              </a:extLst>
            </p:cNvPr>
            <p:cNvSpPr/>
            <p:nvPr/>
          </p:nvSpPr>
          <p:spPr>
            <a:xfrm>
              <a:off x="-1455684" y="15889"/>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2" name="Group 31">
              <a:extLst>
                <a:ext uri="{FF2B5EF4-FFF2-40B4-BE49-F238E27FC236}">
                  <a16:creationId xmlns:a16="http://schemas.microsoft.com/office/drawing/2014/main" id="{C39475E1-8596-41D0-84C1-894EA09817D8}"/>
                </a:ext>
              </a:extLst>
            </p:cNvPr>
            <p:cNvGrpSpPr/>
            <p:nvPr/>
          </p:nvGrpSpPr>
          <p:grpSpPr>
            <a:xfrm>
              <a:off x="9482685" y="2211263"/>
              <a:ext cx="1237129" cy="2456330"/>
              <a:chOff x="10927104" y="2200835"/>
              <a:chExt cx="1237129" cy="2456330"/>
            </a:xfrm>
            <a:solidFill>
              <a:srgbClr val="FF0000"/>
            </a:solidFill>
          </p:grpSpPr>
          <p:sp>
            <p:nvSpPr>
              <p:cNvPr id="33" name="Freeform: Shape 32">
                <a:extLst>
                  <a:ext uri="{FF2B5EF4-FFF2-40B4-BE49-F238E27FC236}">
                    <a16:creationId xmlns:a16="http://schemas.microsoft.com/office/drawing/2014/main" id="{87EE726A-7909-4DC5-A56E-BBEABFAF9F44}"/>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4" name="TextBox 33">
                <a:extLst>
                  <a:ext uri="{FF2B5EF4-FFF2-40B4-BE49-F238E27FC236}">
                    <a16:creationId xmlns:a16="http://schemas.microsoft.com/office/drawing/2014/main" id="{6E9B433E-1990-40F8-996A-85486588905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Limitations</a:t>
                </a:r>
              </a:p>
            </p:txBody>
          </p:sp>
        </p:grpSp>
        <p:pic>
          <p:nvPicPr>
            <p:cNvPr id="35" name="Picture 34">
              <a:extLst>
                <a:ext uri="{FF2B5EF4-FFF2-40B4-BE49-F238E27FC236}">
                  <a16:creationId xmlns:a16="http://schemas.microsoft.com/office/drawing/2014/main" id="{9A8AC200-C2FC-41F3-AF7F-6DD411A86024}"/>
                </a:ext>
              </a:extLst>
            </p:cNvPr>
            <p:cNvPicPr>
              <a:picLocks noChangeAspect="1"/>
            </p:cNvPicPr>
            <p:nvPr/>
          </p:nvPicPr>
          <p:blipFill>
            <a:blip r:embed="rId6"/>
            <a:stretch>
              <a:fillRect/>
            </a:stretch>
          </p:blipFill>
          <p:spPr>
            <a:xfrm rot="16200000">
              <a:off x="9648726" y="3266113"/>
              <a:ext cx="526677" cy="526677"/>
            </a:xfrm>
            <a:prstGeom prst="rect">
              <a:avLst/>
            </a:prstGeom>
          </p:spPr>
        </p:pic>
      </p:grpSp>
      <p:grpSp>
        <p:nvGrpSpPr>
          <p:cNvPr id="88" name="Group 87">
            <a:extLst>
              <a:ext uri="{FF2B5EF4-FFF2-40B4-BE49-F238E27FC236}">
                <a16:creationId xmlns:a16="http://schemas.microsoft.com/office/drawing/2014/main" id="{FB9B051E-DCD0-4788-9FED-EBD1E7F8D1AF}"/>
              </a:ext>
            </a:extLst>
          </p:cNvPr>
          <p:cNvGrpSpPr/>
          <p:nvPr/>
        </p:nvGrpSpPr>
        <p:grpSpPr>
          <a:xfrm>
            <a:off x="9203" y="9115"/>
            <a:ext cx="12168102" cy="6858000"/>
            <a:chOff x="16823" y="9115"/>
            <a:chExt cx="12168102" cy="6858000"/>
          </a:xfrm>
        </p:grpSpPr>
        <p:sp>
          <p:nvSpPr>
            <p:cNvPr id="36" name="Rectangle 35">
              <a:extLst>
                <a:ext uri="{FF2B5EF4-FFF2-40B4-BE49-F238E27FC236}">
                  <a16:creationId xmlns:a16="http://schemas.microsoft.com/office/drawing/2014/main" id="{C88FE640-3612-4C1B-AF94-A128409FA538}"/>
                </a:ext>
              </a:extLst>
            </p:cNvPr>
            <p:cNvSpPr/>
            <p:nvPr/>
          </p:nvSpPr>
          <p:spPr>
            <a:xfrm>
              <a:off x="16823" y="9115"/>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7" name="Group 36">
              <a:extLst>
                <a:ext uri="{FF2B5EF4-FFF2-40B4-BE49-F238E27FC236}">
                  <a16:creationId xmlns:a16="http://schemas.microsoft.com/office/drawing/2014/main" id="{AD5D548A-92F7-4135-AB69-CD5CE23A414D}"/>
                </a:ext>
              </a:extLst>
            </p:cNvPr>
            <p:cNvGrpSpPr/>
            <p:nvPr/>
          </p:nvGrpSpPr>
          <p:grpSpPr>
            <a:xfrm>
              <a:off x="10947796" y="2200666"/>
              <a:ext cx="1237129" cy="2456330"/>
              <a:chOff x="10927104" y="2200835"/>
              <a:chExt cx="1237129" cy="2456330"/>
            </a:xfrm>
            <a:solidFill>
              <a:srgbClr val="FFC000"/>
            </a:solidFill>
          </p:grpSpPr>
          <p:sp>
            <p:nvSpPr>
              <p:cNvPr id="38" name="Freeform: Shape 37">
                <a:extLst>
                  <a:ext uri="{FF2B5EF4-FFF2-40B4-BE49-F238E27FC236}">
                    <a16:creationId xmlns:a16="http://schemas.microsoft.com/office/drawing/2014/main" id="{18C77E72-EA61-47B8-A0D1-F9F1B75D007F}"/>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9" name="TextBox 38">
                <a:extLst>
                  <a:ext uri="{FF2B5EF4-FFF2-40B4-BE49-F238E27FC236}">
                    <a16:creationId xmlns:a16="http://schemas.microsoft.com/office/drawing/2014/main" id="{220EC826-C5A3-43F5-A17B-B6C8309F796B}"/>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Method</a:t>
                </a:r>
              </a:p>
            </p:txBody>
          </p:sp>
        </p:grpSp>
        <p:pic>
          <p:nvPicPr>
            <p:cNvPr id="40" name="Picture 39">
              <a:extLst>
                <a:ext uri="{FF2B5EF4-FFF2-40B4-BE49-F238E27FC236}">
                  <a16:creationId xmlns:a16="http://schemas.microsoft.com/office/drawing/2014/main" id="{D1A50F86-95AA-45A5-8740-0F68DB398229}"/>
                </a:ext>
              </a:extLst>
            </p:cNvPr>
            <p:cNvPicPr>
              <a:picLocks noChangeAspect="1"/>
            </p:cNvPicPr>
            <p:nvPr/>
          </p:nvPicPr>
          <p:blipFill>
            <a:blip r:embed="rId7"/>
            <a:stretch>
              <a:fillRect/>
            </a:stretch>
          </p:blipFill>
          <p:spPr>
            <a:xfrm rot="16200000">
              <a:off x="11125672" y="3266113"/>
              <a:ext cx="560294" cy="560294"/>
            </a:xfrm>
            <a:prstGeom prst="rect">
              <a:avLst/>
            </a:prstGeom>
          </p:spPr>
        </p:pic>
      </p:grpSp>
      <p:grpSp>
        <p:nvGrpSpPr>
          <p:cNvPr id="87" name="Group 86">
            <a:extLst>
              <a:ext uri="{FF2B5EF4-FFF2-40B4-BE49-F238E27FC236}">
                <a16:creationId xmlns:a16="http://schemas.microsoft.com/office/drawing/2014/main" id="{615E9441-0DC6-467A-AA6D-A8E12A3684BE}"/>
              </a:ext>
            </a:extLst>
          </p:cNvPr>
          <p:cNvGrpSpPr/>
          <p:nvPr/>
        </p:nvGrpSpPr>
        <p:grpSpPr>
          <a:xfrm>
            <a:off x="31912" y="21662"/>
            <a:ext cx="12164233" cy="6858000"/>
            <a:chOff x="-402428" y="6422"/>
            <a:chExt cx="12164233" cy="6858000"/>
          </a:xfrm>
        </p:grpSpPr>
        <p:sp>
          <p:nvSpPr>
            <p:cNvPr id="41" name="Rectangle 40">
              <a:extLst>
                <a:ext uri="{FF2B5EF4-FFF2-40B4-BE49-F238E27FC236}">
                  <a16:creationId xmlns:a16="http://schemas.microsoft.com/office/drawing/2014/main" id="{A30B1E40-39AE-4974-995D-E1A2AF3EF53F}"/>
                </a:ext>
              </a:extLst>
            </p:cNvPr>
            <p:cNvSpPr/>
            <p:nvPr/>
          </p:nvSpPr>
          <p:spPr>
            <a:xfrm>
              <a:off x="-402428" y="6422"/>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2" name="Group 41">
              <a:extLst>
                <a:ext uri="{FF2B5EF4-FFF2-40B4-BE49-F238E27FC236}">
                  <a16:creationId xmlns:a16="http://schemas.microsoft.com/office/drawing/2014/main" id="{08B38AC1-4D0D-4CA4-A48B-27D5B1B2AF60}"/>
                </a:ext>
              </a:extLst>
            </p:cNvPr>
            <p:cNvGrpSpPr/>
            <p:nvPr/>
          </p:nvGrpSpPr>
          <p:grpSpPr>
            <a:xfrm>
              <a:off x="10524676" y="2207805"/>
              <a:ext cx="1237129" cy="2456330"/>
              <a:chOff x="10927104" y="2200835"/>
              <a:chExt cx="1237129" cy="2456330"/>
            </a:xfrm>
            <a:solidFill>
              <a:srgbClr val="C00000"/>
            </a:solidFill>
          </p:grpSpPr>
          <p:sp>
            <p:nvSpPr>
              <p:cNvPr id="43" name="Freeform: Shape 42">
                <a:extLst>
                  <a:ext uri="{FF2B5EF4-FFF2-40B4-BE49-F238E27FC236}">
                    <a16:creationId xmlns:a16="http://schemas.microsoft.com/office/drawing/2014/main" id="{0BDA5AF4-D1C1-48D7-9957-BD568E7CB0A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4" name="TextBox 43">
                <a:extLst>
                  <a:ext uri="{FF2B5EF4-FFF2-40B4-BE49-F238E27FC236}">
                    <a16:creationId xmlns:a16="http://schemas.microsoft.com/office/drawing/2014/main" id="{36379DD1-9088-4A09-AE8C-7FB75BB9B91C}"/>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Novelty</a:t>
                </a:r>
              </a:p>
            </p:txBody>
          </p:sp>
        </p:grpSp>
        <p:pic>
          <p:nvPicPr>
            <p:cNvPr id="45" name="Picture 44">
              <a:extLst>
                <a:ext uri="{FF2B5EF4-FFF2-40B4-BE49-F238E27FC236}">
                  <a16:creationId xmlns:a16="http://schemas.microsoft.com/office/drawing/2014/main" id="{CA9A9EF8-7C77-404D-93CF-762A2A0C135C}"/>
                </a:ext>
              </a:extLst>
            </p:cNvPr>
            <p:cNvPicPr>
              <a:picLocks noChangeAspect="1"/>
            </p:cNvPicPr>
            <p:nvPr/>
          </p:nvPicPr>
          <p:blipFill>
            <a:blip r:embed="rId8"/>
            <a:stretch>
              <a:fillRect/>
            </a:stretch>
          </p:blipFill>
          <p:spPr>
            <a:xfrm rot="16200000">
              <a:off x="10594378" y="3178707"/>
              <a:ext cx="614083" cy="614083"/>
            </a:xfrm>
            <a:prstGeom prst="rect">
              <a:avLst/>
            </a:prstGeom>
          </p:spPr>
        </p:pic>
      </p:grpSp>
      <p:grpSp>
        <p:nvGrpSpPr>
          <p:cNvPr id="86" name="Group 85">
            <a:extLst>
              <a:ext uri="{FF2B5EF4-FFF2-40B4-BE49-F238E27FC236}">
                <a16:creationId xmlns:a16="http://schemas.microsoft.com/office/drawing/2014/main" id="{A98B9DEA-CC7C-4057-9426-04667FFDE14A}"/>
              </a:ext>
            </a:extLst>
          </p:cNvPr>
          <p:cNvGrpSpPr/>
          <p:nvPr/>
        </p:nvGrpSpPr>
        <p:grpSpPr>
          <a:xfrm>
            <a:off x="17262" y="11430"/>
            <a:ext cx="12164233" cy="6858000"/>
            <a:chOff x="-11877558" y="11430"/>
            <a:chExt cx="12164233" cy="6858000"/>
          </a:xfrm>
        </p:grpSpPr>
        <p:sp>
          <p:nvSpPr>
            <p:cNvPr id="46" name="Rectangle 45">
              <a:extLst>
                <a:ext uri="{FF2B5EF4-FFF2-40B4-BE49-F238E27FC236}">
                  <a16:creationId xmlns:a16="http://schemas.microsoft.com/office/drawing/2014/main" id="{1327B811-E6E0-47B7-8359-5F77325C8B59}"/>
                </a:ext>
              </a:extLst>
            </p:cNvPr>
            <p:cNvSpPr/>
            <p:nvPr/>
          </p:nvSpPr>
          <p:spPr>
            <a:xfrm>
              <a:off x="-1187755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7" name="Group 46">
              <a:extLst>
                <a:ext uri="{FF2B5EF4-FFF2-40B4-BE49-F238E27FC236}">
                  <a16:creationId xmlns:a16="http://schemas.microsoft.com/office/drawing/2014/main" id="{51474B6E-65BF-4559-818A-582CB522B00B}"/>
                </a:ext>
              </a:extLst>
            </p:cNvPr>
            <p:cNvGrpSpPr/>
            <p:nvPr/>
          </p:nvGrpSpPr>
          <p:grpSpPr>
            <a:xfrm>
              <a:off x="-950454" y="2200835"/>
              <a:ext cx="1237129" cy="2456330"/>
              <a:chOff x="10927104" y="2200835"/>
              <a:chExt cx="1237129" cy="2456330"/>
            </a:xfrm>
            <a:solidFill>
              <a:srgbClr val="92D050"/>
            </a:solidFill>
          </p:grpSpPr>
          <p:sp>
            <p:nvSpPr>
              <p:cNvPr id="48" name="Freeform: Shape 47">
                <a:extLst>
                  <a:ext uri="{FF2B5EF4-FFF2-40B4-BE49-F238E27FC236}">
                    <a16:creationId xmlns:a16="http://schemas.microsoft.com/office/drawing/2014/main" id="{78C62ACE-FBA0-4D4D-9407-8805663E5083}"/>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9" name="TextBox 48">
                <a:extLst>
                  <a:ext uri="{FF2B5EF4-FFF2-40B4-BE49-F238E27FC236}">
                    <a16:creationId xmlns:a16="http://schemas.microsoft.com/office/drawing/2014/main" id="{BA8AF70E-E6E7-434D-A98F-E094D12E94A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Real time </a:t>
                </a:r>
              </a:p>
            </p:txBody>
          </p:sp>
        </p:grpSp>
        <p:pic>
          <p:nvPicPr>
            <p:cNvPr id="50" name="Picture 49">
              <a:extLst>
                <a:ext uri="{FF2B5EF4-FFF2-40B4-BE49-F238E27FC236}">
                  <a16:creationId xmlns:a16="http://schemas.microsoft.com/office/drawing/2014/main" id="{E9F556E7-7236-4952-9082-0E5BB48514B7}"/>
                </a:ext>
              </a:extLst>
            </p:cNvPr>
            <p:cNvPicPr>
              <a:picLocks noChangeAspect="1"/>
            </p:cNvPicPr>
            <p:nvPr/>
          </p:nvPicPr>
          <p:blipFill>
            <a:blip r:embed="rId9"/>
            <a:stretch>
              <a:fillRect/>
            </a:stretch>
          </p:blipFill>
          <p:spPr>
            <a:xfrm rot="16200000">
              <a:off x="-936820" y="3112994"/>
              <a:ext cx="632012" cy="632012"/>
            </a:xfrm>
            <a:prstGeom prst="rect">
              <a:avLst/>
            </a:prstGeom>
          </p:spPr>
        </p:pic>
      </p:grpSp>
      <p:grpSp>
        <p:nvGrpSpPr>
          <p:cNvPr id="25" name="Group 24">
            <a:extLst>
              <a:ext uri="{FF2B5EF4-FFF2-40B4-BE49-F238E27FC236}">
                <a16:creationId xmlns:a16="http://schemas.microsoft.com/office/drawing/2014/main" id="{575FCE8D-E324-4E03-A160-56D9105E0E5A}"/>
              </a:ext>
            </a:extLst>
          </p:cNvPr>
          <p:cNvGrpSpPr/>
          <p:nvPr/>
        </p:nvGrpSpPr>
        <p:grpSpPr>
          <a:xfrm>
            <a:off x="49169" y="9115"/>
            <a:ext cx="12164233" cy="6858000"/>
            <a:chOff x="-12403817" y="11430"/>
            <a:chExt cx="12164233" cy="6858000"/>
          </a:xfrm>
        </p:grpSpPr>
        <p:sp>
          <p:nvSpPr>
            <p:cNvPr id="51" name="Rectangle 50">
              <a:extLst>
                <a:ext uri="{FF2B5EF4-FFF2-40B4-BE49-F238E27FC236}">
                  <a16:creationId xmlns:a16="http://schemas.microsoft.com/office/drawing/2014/main" id="{8997AF87-307D-4566-A4BF-42E84D1BEAAE}"/>
                </a:ext>
              </a:extLst>
            </p:cNvPr>
            <p:cNvSpPr/>
            <p:nvPr/>
          </p:nvSpPr>
          <p:spPr>
            <a:xfrm>
              <a:off x="-12403817"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2" name="Group 51">
              <a:extLst>
                <a:ext uri="{FF2B5EF4-FFF2-40B4-BE49-F238E27FC236}">
                  <a16:creationId xmlns:a16="http://schemas.microsoft.com/office/drawing/2014/main" id="{E6F1C2FA-0553-434A-A4BA-2799A69046DF}"/>
                </a:ext>
              </a:extLst>
            </p:cNvPr>
            <p:cNvGrpSpPr/>
            <p:nvPr/>
          </p:nvGrpSpPr>
          <p:grpSpPr>
            <a:xfrm>
              <a:off x="-1476713" y="2200836"/>
              <a:ext cx="1237129" cy="2456330"/>
              <a:chOff x="10927104" y="2200835"/>
              <a:chExt cx="1237129" cy="2456330"/>
            </a:xfrm>
            <a:solidFill>
              <a:schemeClr val="accent5">
                <a:lumMod val="60000"/>
                <a:lumOff val="40000"/>
              </a:schemeClr>
            </a:solidFill>
          </p:grpSpPr>
          <p:sp>
            <p:nvSpPr>
              <p:cNvPr id="53" name="Freeform: Shape 52">
                <a:extLst>
                  <a:ext uri="{FF2B5EF4-FFF2-40B4-BE49-F238E27FC236}">
                    <a16:creationId xmlns:a16="http://schemas.microsoft.com/office/drawing/2014/main" id="{73E7AF68-D51A-452A-86B4-561A7D88EB62}"/>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4" name="TextBox 53">
                <a:extLst>
                  <a:ext uri="{FF2B5EF4-FFF2-40B4-BE49-F238E27FC236}">
                    <a16:creationId xmlns:a16="http://schemas.microsoft.com/office/drawing/2014/main" id="{7F49710B-A601-4DDF-8187-BE9094E1D32B}"/>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Hardware</a:t>
                </a:r>
              </a:p>
            </p:txBody>
          </p:sp>
        </p:grpSp>
        <p:pic>
          <p:nvPicPr>
            <p:cNvPr id="55" name="Picture 54">
              <a:extLst>
                <a:ext uri="{FF2B5EF4-FFF2-40B4-BE49-F238E27FC236}">
                  <a16:creationId xmlns:a16="http://schemas.microsoft.com/office/drawing/2014/main" id="{95382B53-A154-4395-9BC9-24D78B23FF12}"/>
                </a:ext>
              </a:extLst>
            </p:cNvPr>
            <p:cNvPicPr>
              <a:picLocks noChangeAspect="1"/>
            </p:cNvPicPr>
            <p:nvPr/>
          </p:nvPicPr>
          <p:blipFill>
            <a:blip r:embed="rId10"/>
            <a:stretch>
              <a:fillRect/>
            </a:stretch>
          </p:blipFill>
          <p:spPr>
            <a:xfrm rot="16200000">
              <a:off x="-1412216" y="3124200"/>
              <a:ext cx="609601" cy="609601"/>
            </a:xfrm>
            <a:prstGeom prst="rect">
              <a:avLst/>
            </a:prstGeom>
          </p:spPr>
        </p:pic>
      </p:grpSp>
      <p:grpSp>
        <p:nvGrpSpPr>
          <p:cNvPr id="24" name="Group 23">
            <a:extLst>
              <a:ext uri="{FF2B5EF4-FFF2-40B4-BE49-F238E27FC236}">
                <a16:creationId xmlns:a16="http://schemas.microsoft.com/office/drawing/2014/main" id="{92819071-5C12-4949-BD27-B4AEC6FF426F}"/>
              </a:ext>
            </a:extLst>
          </p:cNvPr>
          <p:cNvGrpSpPr/>
          <p:nvPr/>
        </p:nvGrpSpPr>
        <p:grpSpPr>
          <a:xfrm>
            <a:off x="80982" y="11430"/>
            <a:ext cx="12164233" cy="6858000"/>
            <a:chOff x="-12880638" y="11430"/>
            <a:chExt cx="12164233" cy="6858000"/>
          </a:xfrm>
        </p:grpSpPr>
        <p:sp>
          <p:nvSpPr>
            <p:cNvPr id="56" name="Rectangle 55">
              <a:extLst>
                <a:ext uri="{FF2B5EF4-FFF2-40B4-BE49-F238E27FC236}">
                  <a16:creationId xmlns:a16="http://schemas.microsoft.com/office/drawing/2014/main" id="{E01CC554-FC40-414D-B0A8-7D658352AB7C}"/>
                </a:ext>
              </a:extLst>
            </p:cNvPr>
            <p:cNvSpPr/>
            <p:nvPr/>
          </p:nvSpPr>
          <p:spPr>
            <a:xfrm>
              <a:off x="-1288063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7" name="Group 56">
              <a:extLst>
                <a:ext uri="{FF2B5EF4-FFF2-40B4-BE49-F238E27FC236}">
                  <a16:creationId xmlns:a16="http://schemas.microsoft.com/office/drawing/2014/main" id="{55F398FD-1C78-49B4-8537-26F87203FA62}"/>
                </a:ext>
              </a:extLst>
            </p:cNvPr>
            <p:cNvGrpSpPr/>
            <p:nvPr/>
          </p:nvGrpSpPr>
          <p:grpSpPr>
            <a:xfrm>
              <a:off x="-1953534" y="2200835"/>
              <a:ext cx="1237129" cy="2456330"/>
              <a:chOff x="10927104" y="2200835"/>
              <a:chExt cx="1237129" cy="2456330"/>
            </a:xfrm>
            <a:solidFill>
              <a:srgbClr val="FF0000"/>
            </a:solidFill>
          </p:grpSpPr>
          <p:sp>
            <p:nvSpPr>
              <p:cNvPr id="58" name="Freeform: Shape 57">
                <a:extLst>
                  <a:ext uri="{FF2B5EF4-FFF2-40B4-BE49-F238E27FC236}">
                    <a16:creationId xmlns:a16="http://schemas.microsoft.com/office/drawing/2014/main" id="{188BE387-F15F-439D-A7D4-9BF6DA9D19A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9" name="TextBox 58">
                <a:extLst>
                  <a:ext uri="{FF2B5EF4-FFF2-40B4-BE49-F238E27FC236}">
                    <a16:creationId xmlns:a16="http://schemas.microsoft.com/office/drawing/2014/main" id="{D168C574-8174-439F-A6B1-7982742F5912}"/>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Software </a:t>
                </a:r>
              </a:p>
            </p:txBody>
          </p:sp>
        </p:grpSp>
        <p:pic>
          <p:nvPicPr>
            <p:cNvPr id="60" name="Picture 59">
              <a:extLst>
                <a:ext uri="{FF2B5EF4-FFF2-40B4-BE49-F238E27FC236}">
                  <a16:creationId xmlns:a16="http://schemas.microsoft.com/office/drawing/2014/main" id="{77D752EC-9964-4406-A6FE-7389FB90E918}"/>
                </a:ext>
              </a:extLst>
            </p:cNvPr>
            <p:cNvPicPr>
              <a:picLocks noChangeAspect="1"/>
            </p:cNvPicPr>
            <p:nvPr/>
          </p:nvPicPr>
          <p:blipFill>
            <a:blip r:embed="rId11"/>
            <a:stretch>
              <a:fillRect/>
            </a:stretch>
          </p:blipFill>
          <p:spPr>
            <a:xfrm rot="16200000">
              <a:off x="-1874049" y="3128682"/>
              <a:ext cx="600635" cy="600635"/>
            </a:xfrm>
            <a:prstGeom prst="rect">
              <a:avLst/>
            </a:prstGeom>
          </p:spPr>
        </p:pic>
      </p:grpSp>
      <p:grpSp>
        <p:nvGrpSpPr>
          <p:cNvPr id="23" name="Group 22">
            <a:extLst>
              <a:ext uri="{FF2B5EF4-FFF2-40B4-BE49-F238E27FC236}">
                <a16:creationId xmlns:a16="http://schemas.microsoft.com/office/drawing/2014/main" id="{8DE367CE-E3D1-4F0C-A10A-2EFB9DFBCF24}"/>
              </a:ext>
            </a:extLst>
          </p:cNvPr>
          <p:cNvGrpSpPr/>
          <p:nvPr/>
        </p:nvGrpSpPr>
        <p:grpSpPr>
          <a:xfrm>
            <a:off x="85868" y="20714"/>
            <a:ext cx="12164233" cy="6858000"/>
            <a:chOff x="-13351424" y="20714"/>
            <a:chExt cx="12164233" cy="6858000"/>
          </a:xfrm>
        </p:grpSpPr>
        <p:sp>
          <p:nvSpPr>
            <p:cNvPr id="61" name="Rectangle 60">
              <a:extLst>
                <a:ext uri="{FF2B5EF4-FFF2-40B4-BE49-F238E27FC236}">
                  <a16:creationId xmlns:a16="http://schemas.microsoft.com/office/drawing/2014/main" id="{8EB44F43-1436-4547-94FC-1F815B558023}"/>
                </a:ext>
              </a:extLst>
            </p:cNvPr>
            <p:cNvSpPr/>
            <p:nvPr/>
          </p:nvSpPr>
          <p:spPr>
            <a:xfrm>
              <a:off x="-13351424" y="2071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2" name="Group 61">
              <a:extLst>
                <a:ext uri="{FF2B5EF4-FFF2-40B4-BE49-F238E27FC236}">
                  <a16:creationId xmlns:a16="http://schemas.microsoft.com/office/drawing/2014/main" id="{62A833E1-67D8-43C1-A79B-B2FEE98D004D}"/>
                </a:ext>
              </a:extLst>
            </p:cNvPr>
            <p:cNvGrpSpPr/>
            <p:nvPr/>
          </p:nvGrpSpPr>
          <p:grpSpPr>
            <a:xfrm>
              <a:off x="-2424320" y="2221549"/>
              <a:ext cx="1237129" cy="2456330"/>
              <a:chOff x="10927104" y="2200835"/>
              <a:chExt cx="1237129" cy="2456330"/>
            </a:xfrm>
            <a:solidFill>
              <a:srgbClr val="7030A0"/>
            </a:solidFill>
          </p:grpSpPr>
          <p:sp>
            <p:nvSpPr>
              <p:cNvPr id="63" name="Freeform: Shape 62">
                <a:extLst>
                  <a:ext uri="{FF2B5EF4-FFF2-40B4-BE49-F238E27FC236}">
                    <a16:creationId xmlns:a16="http://schemas.microsoft.com/office/drawing/2014/main" id="{65A84570-8903-4C9A-9570-FB1AB63ACDB6}"/>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4" name="TextBox 63">
                <a:extLst>
                  <a:ext uri="{FF2B5EF4-FFF2-40B4-BE49-F238E27FC236}">
                    <a16:creationId xmlns:a16="http://schemas.microsoft.com/office/drawing/2014/main" id="{7335CB1D-58A1-47C8-846B-670866737B3C}"/>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Architecture </a:t>
                </a:r>
              </a:p>
            </p:txBody>
          </p:sp>
        </p:grpSp>
        <p:pic>
          <p:nvPicPr>
            <p:cNvPr id="65" name="Picture 64">
              <a:extLst>
                <a:ext uri="{FF2B5EF4-FFF2-40B4-BE49-F238E27FC236}">
                  <a16:creationId xmlns:a16="http://schemas.microsoft.com/office/drawing/2014/main" id="{C4A8B2E8-21A1-4AE5-8AF6-7EE26F0CB458}"/>
                </a:ext>
              </a:extLst>
            </p:cNvPr>
            <p:cNvPicPr>
              <a:picLocks noChangeAspect="1"/>
            </p:cNvPicPr>
            <p:nvPr/>
          </p:nvPicPr>
          <p:blipFill>
            <a:blip r:embed="rId12"/>
            <a:stretch>
              <a:fillRect/>
            </a:stretch>
          </p:blipFill>
          <p:spPr>
            <a:xfrm rot="16200000">
              <a:off x="-2345007" y="3166205"/>
              <a:ext cx="567018" cy="567018"/>
            </a:xfrm>
            <a:prstGeom prst="rect">
              <a:avLst/>
            </a:prstGeom>
          </p:spPr>
        </p:pic>
      </p:grpSp>
      <p:grpSp>
        <p:nvGrpSpPr>
          <p:cNvPr id="22" name="Group 21">
            <a:extLst>
              <a:ext uri="{FF2B5EF4-FFF2-40B4-BE49-F238E27FC236}">
                <a16:creationId xmlns:a16="http://schemas.microsoft.com/office/drawing/2014/main" id="{5B6C4479-8004-4E1B-B1E8-F540CA798C0B}"/>
              </a:ext>
            </a:extLst>
          </p:cNvPr>
          <p:cNvGrpSpPr/>
          <p:nvPr/>
        </p:nvGrpSpPr>
        <p:grpSpPr>
          <a:xfrm>
            <a:off x="-11683548" y="11430"/>
            <a:ext cx="12164233" cy="6858000"/>
            <a:chOff x="-13849244" y="11430"/>
            <a:chExt cx="12164233" cy="6858000"/>
          </a:xfrm>
        </p:grpSpPr>
        <p:sp>
          <p:nvSpPr>
            <p:cNvPr id="66" name="Rectangle 65">
              <a:extLst>
                <a:ext uri="{FF2B5EF4-FFF2-40B4-BE49-F238E27FC236}">
                  <a16:creationId xmlns:a16="http://schemas.microsoft.com/office/drawing/2014/main" id="{325065C1-1E03-423E-BC6E-21B8A9297D7C}"/>
                </a:ext>
              </a:extLst>
            </p:cNvPr>
            <p:cNvSpPr/>
            <p:nvPr/>
          </p:nvSpPr>
          <p:spPr>
            <a:xfrm>
              <a:off x="-13849244"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7" name="Group 66">
              <a:extLst>
                <a:ext uri="{FF2B5EF4-FFF2-40B4-BE49-F238E27FC236}">
                  <a16:creationId xmlns:a16="http://schemas.microsoft.com/office/drawing/2014/main" id="{88D2CFDD-0B04-4A49-989D-E36A7A46610D}"/>
                </a:ext>
              </a:extLst>
            </p:cNvPr>
            <p:cNvGrpSpPr/>
            <p:nvPr/>
          </p:nvGrpSpPr>
          <p:grpSpPr>
            <a:xfrm>
              <a:off x="-2922140" y="2200835"/>
              <a:ext cx="1237129" cy="2456330"/>
              <a:chOff x="10927104" y="2200835"/>
              <a:chExt cx="1237129" cy="2456330"/>
            </a:xfrm>
            <a:solidFill>
              <a:schemeClr val="tx2">
                <a:lumMod val="60000"/>
                <a:lumOff val="40000"/>
              </a:schemeClr>
            </a:solidFill>
          </p:grpSpPr>
          <p:sp>
            <p:nvSpPr>
              <p:cNvPr id="68" name="Freeform: Shape 67">
                <a:extLst>
                  <a:ext uri="{FF2B5EF4-FFF2-40B4-BE49-F238E27FC236}">
                    <a16:creationId xmlns:a16="http://schemas.microsoft.com/office/drawing/2014/main" id="{834D3844-0919-4D47-9C0A-BB785985E94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9" name="TextBox 68">
                <a:extLst>
                  <a:ext uri="{FF2B5EF4-FFF2-40B4-BE49-F238E27FC236}">
                    <a16:creationId xmlns:a16="http://schemas.microsoft.com/office/drawing/2014/main" id="{5A947791-80ED-4A8B-85D3-376359E47F20}"/>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Literature </a:t>
                </a:r>
              </a:p>
            </p:txBody>
          </p:sp>
        </p:grpSp>
        <p:pic>
          <p:nvPicPr>
            <p:cNvPr id="70" name="Picture 69">
              <a:extLst>
                <a:ext uri="{FF2B5EF4-FFF2-40B4-BE49-F238E27FC236}">
                  <a16:creationId xmlns:a16="http://schemas.microsoft.com/office/drawing/2014/main" id="{BAEDB845-4D1D-43EF-85C6-464B4B4AC107}"/>
                </a:ext>
              </a:extLst>
            </p:cNvPr>
            <p:cNvPicPr>
              <a:picLocks noChangeAspect="1"/>
            </p:cNvPicPr>
            <p:nvPr/>
          </p:nvPicPr>
          <p:blipFill>
            <a:blip r:embed="rId13"/>
            <a:stretch>
              <a:fillRect/>
            </a:stretch>
          </p:blipFill>
          <p:spPr>
            <a:xfrm rot="16200000">
              <a:off x="-2904211" y="3128682"/>
              <a:ext cx="600635" cy="600635"/>
            </a:xfrm>
            <a:prstGeom prst="rect">
              <a:avLst/>
            </a:prstGeom>
          </p:spPr>
        </p:pic>
      </p:grpSp>
      <p:grpSp>
        <p:nvGrpSpPr>
          <p:cNvPr id="21" name="Group 20">
            <a:extLst>
              <a:ext uri="{FF2B5EF4-FFF2-40B4-BE49-F238E27FC236}">
                <a16:creationId xmlns:a16="http://schemas.microsoft.com/office/drawing/2014/main" id="{D06CAFDF-71BD-4E69-BC70-F6DE04C8A622}"/>
              </a:ext>
            </a:extLst>
          </p:cNvPr>
          <p:cNvGrpSpPr/>
          <p:nvPr/>
        </p:nvGrpSpPr>
        <p:grpSpPr>
          <a:xfrm>
            <a:off x="-16719805" y="11430"/>
            <a:ext cx="12164233" cy="6858000"/>
            <a:chOff x="-14349985" y="11430"/>
            <a:chExt cx="12164233" cy="6858000"/>
          </a:xfrm>
        </p:grpSpPr>
        <p:sp>
          <p:nvSpPr>
            <p:cNvPr id="71" name="Rectangle 70">
              <a:extLst>
                <a:ext uri="{FF2B5EF4-FFF2-40B4-BE49-F238E27FC236}">
                  <a16:creationId xmlns:a16="http://schemas.microsoft.com/office/drawing/2014/main" id="{660CF2B4-969F-4FE5-ACDE-803C536E377E}"/>
                </a:ext>
              </a:extLst>
            </p:cNvPr>
            <p:cNvSpPr/>
            <p:nvPr/>
          </p:nvSpPr>
          <p:spPr>
            <a:xfrm>
              <a:off x="-14349985"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2" name="Group 71">
              <a:extLst>
                <a:ext uri="{FF2B5EF4-FFF2-40B4-BE49-F238E27FC236}">
                  <a16:creationId xmlns:a16="http://schemas.microsoft.com/office/drawing/2014/main" id="{82AC6A70-6425-40E3-8D75-87894D257038}"/>
                </a:ext>
              </a:extLst>
            </p:cNvPr>
            <p:cNvGrpSpPr/>
            <p:nvPr/>
          </p:nvGrpSpPr>
          <p:grpSpPr>
            <a:xfrm>
              <a:off x="-3422881" y="2200835"/>
              <a:ext cx="1237129" cy="2456330"/>
              <a:chOff x="10927104" y="2200835"/>
              <a:chExt cx="1237129" cy="2456330"/>
            </a:xfrm>
            <a:solidFill>
              <a:srgbClr val="00B050"/>
            </a:solidFill>
          </p:grpSpPr>
          <p:sp>
            <p:nvSpPr>
              <p:cNvPr id="73" name="Freeform: Shape 72">
                <a:extLst>
                  <a:ext uri="{FF2B5EF4-FFF2-40B4-BE49-F238E27FC236}">
                    <a16:creationId xmlns:a16="http://schemas.microsoft.com/office/drawing/2014/main" id="{A6A996CC-10C4-4056-8D92-8346991152E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4" name="TextBox 73">
                <a:extLst>
                  <a:ext uri="{FF2B5EF4-FFF2-40B4-BE49-F238E27FC236}">
                    <a16:creationId xmlns:a16="http://schemas.microsoft.com/office/drawing/2014/main" id="{416948CA-B111-4C4D-BC02-7DA4CF58E826}"/>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Module </a:t>
                </a:r>
              </a:p>
            </p:txBody>
          </p:sp>
        </p:grpSp>
        <p:pic>
          <p:nvPicPr>
            <p:cNvPr id="75" name="Picture 74">
              <a:extLst>
                <a:ext uri="{FF2B5EF4-FFF2-40B4-BE49-F238E27FC236}">
                  <a16:creationId xmlns:a16="http://schemas.microsoft.com/office/drawing/2014/main" id="{1E849775-269E-47BD-91BC-171BC4F194E4}"/>
                </a:ext>
              </a:extLst>
            </p:cNvPr>
            <p:cNvPicPr>
              <a:picLocks noChangeAspect="1"/>
            </p:cNvPicPr>
            <p:nvPr/>
          </p:nvPicPr>
          <p:blipFill>
            <a:blip r:embed="rId14"/>
            <a:stretch>
              <a:fillRect/>
            </a:stretch>
          </p:blipFill>
          <p:spPr>
            <a:xfrm rot="16200000">
              <a:off x="-3356244" y="3155576"/>
              <a:ext cx="546847" cy="546847"/>
            </a:xfrm>
            <a:prstGeom prst="rect">
              <a:avLst/>
            </a:prstGeom>
          </p:spPr>
        </p:pic>
      </p:grpSp>
      <p:grpSp>
        <p:nvGrpSpPr>
          <p:cNvPr id="13" name="Group 12">
            <a:extLst>
              <a:ext uri="{FF2B5EF4-FFF2-40B4-BE49-F238E27FC236}">
                <a16:creationId xmlns:a16="http://schemas.microsoft.com/office/drawing/2014/main" id="{97A823A8-EA52-4214-9928-4219A4B04E23}"/>
              </a:ext>
            </a:extLst>
          </p:cNvPr>
          <p:cNvGrpSpPr/>
          <p:nvPr/>
        </p:nvGrpSpPr>
        <p:grpSpPr>
          <a:xfrm>
            <a:off x="-17233377" y="13393"/>
            <a:ext cx="12164233" cy="6858000"/>
            <a:chOff x="-14863557" y="13393"/>
            <a:chExt cx="12164233" cy="6858000"/>
          </a:xfrm>
        </p:grpSpPr>
        <p:sp>
          <p:nvSpPr>
            <p:cNvPr id="76" name="Rectangle 75">
              <a:extLst>
                <a:ext uri="{FF2B5EF4-FFF2-40B4-BE49-F238E27FC236}">
                  <a16:creationId xmlns:a16="http://schemas.microsoft.com/office/drawing/2014/main" id="{7F206A52-C5F8-4985-9FF6-E9306F23E78A}"/>
                </a:ext>
              </a:extLst>
            </p:cNvPr>
            <p:cNvSpPr/>
            <p:nvPr/>
          </p:nvSpPr>
          <p:spPr>
            <a:xfrm>
              <a:off x="-14863557" y="13393"/>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7" name="Group 76">
              <a:extLst>
                <a:ext uri="{FF2B5EF4-FFF2-40B4-BE49-F238E27FC236}">
                  <a16:creationId xmlns:a16="http://schemas.microsoft.com/office/drawing/2014/main" id="{3587A7ED-E103-41E2-B11A-6939085C2AD5}"/>
                </a:ext>
              </a:extLst>
            </p:cNvPr>
            <p:cNvGrpSpPr/>
            <p:nvPr/>
          </p:nvGrpSpPr>
          <p:grpSpPr>
            <a:xfrm>
              <a:off x="-3936453" y="2168508"/>
              <a:ext cx="1237129" cy="2456330"/>
              <a:chOff x="10927104" y="2200835"/>
              <a:chExt cx="1237129" cy="2456330"/>
            </a:xfrm>
            <a:solidFill>
              <a:srgbClr val="FFC000"/>
            </a:solidFill>
          </p:grpSpPr>
          <p:sp>
            <p:nvSpPr>
              <p:cNvPr id="78" name="Freeform: Shape 77">
                <a:extLst>
                  <a:ext uri="{FF2B5EF4-FFF2-40B4-BE49-F238E27FC236}">
                    <a16:creationId xmlns:a16="http://schemas.microsoft.com/office/drawing/2014/main" id="{64A53A65-F394-4B8E-9FCD-AFC9A19F8CCD}"/>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9" name="TextBox 78">
                <a:extLst>
                  <a:ext uri="{FF2B5EF4-FFF2-40B4-BE49-F238E27FC236}">
                    <a16:creationId xmlns:a16="http://schemas.microsoft.com/office/drawing/2014/main" id="{2CE98001-B56A-48F8-9B9E-5A4EB06524EA}"/>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Work Flow </a:t>
                </a:r>
              </a:p>
            </p:txBody>
          </p:sp>
        </p:grpSp>
        <p:pic>
          <p:nvPicPr>
            <p:cNvPr id="80" name="Picture 79">
              <a:extLst>
                <a:ext uri="{FF2B5EF4-FFF2-40B4-BE49-F238E27FC236}">
                  <a16:creationId xmlns:a16="http://schemas.microsoft.com/office/drawing/2014/main" id="{C4C914C1-18A2-4B2E-8ACD-25F874D0DC65}"/>
                </a:ext>
              </a:extLst>
            </p:cNvPr>
            <p:cNvPicPr>
              <a:picLocks noChangeAspect="1"/>
            </p:cNvPicPr>
            <p:nvPr/>
          </p:nvPicPr>
          <p:blipFill>
            <a:blip r:embed="rId15"/>
            <a:stretch>
              <a:fillRect/>
            </a:stretch>
          </p:blipFill>
          <p:spPr>
            <a:xfrm rot="16200000">
              <a:off x="-3854128" y="3138937"/>
              <a:ext cx="515471" cy="515471"/>
            </a:xfrm>
            <a:prstGeom prst="rect">
              <a:avLst/>
            </a:prstGeom>
          </p:spPr>
        </p:pic>
      </p:grpSp>
      <p:grpSp>
        <p:nvGrpSpPr>
          <p:cNvPr id="12" name="Group 11">
            <a:extLst>
              <a:ext uri="{FF2B5EF4-FFF2-40B4-BE49-F238E27FC236}">
                <a16:creationId xmlns:a16="http://schemas.microsoft.com/office/drawing/2014/main" id="{10E0921F-DC7F-4E60-B810-FE39F0AC224A}"/>
              </a:ext>
            </a:extLst>
          </p:cNvPr>
          <p:cNvGrpSpPr/>
          <p:nvPr/>
        </p:nvGrpSpPr>
        <p:grpSpPr>
          <a:xfrm>
            <a:off x="-17776917" y="13393"/>
            <a:ext cx="12164233" cy="6858000"/>
            <a:chOff x="-15361377" y="13393"/>
            <a:chExt cx="12164233" cy="6858000"/>
          </a:xfrm>
        </p:grpSpPr>
        <p:sp>
          <p:nvSpPr>
            <p:cNvPr id="81" name="Rectangle 80">
              <a:extLst>
                <a:ext uri="{FF2B5EF4-FFF2-40B4-BE49-F238E27FC236}">
                  <a16:creationId xmlns:a16="http://schemas.microsoft.com/office/drawing/2014/main" id="{C0ABBB3A-301F-4D3D-8397-6AB03110B63F}"/>
                </a:ext>
              </a:extLst>
            </p:cNvPr>
            <p:cNvSpPr/>
            <p:nvPr/>
          </p:nvSpPr>
          <p:spPr>
            <a:xfrm>
              <a:off x="-15361377" y="13393"/>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82" name="Group 81">
              <a:extLst>
                <a:ext uri="{FF2B5EF4-FFF2-40B4-BE49-F238E27FC236}">
                  <a16:creationId xmlns:a16="http://schemas.microsoft.com/office/drawing/2014/main" id="{F75C97DF-0128-45BB-9061-8ECA2FF93611}"/>
                </a:ext>
              </a:extLst>
            </p:cNvPr>
            <p:cNvGrpSpPr/>
            <p:nvPr/>
          </p:nvGrpSpPr>
          <p:grpSpPr>
            <a:xfrm>
              <a:off x="-4434273" y="2168508"/>
              <a:ext cx="1237129" cy="2456330"/>
              <a:chOff x="10927104" y="2200835"/>
              <a:chExt cx="1237129" cy="2456330"/>
            </a:xfrm>
            <a:solidFill>
              <a:srgbClr val="C00000"/>
            </a:solidFill>
          </p:grpSpPr>
          <p:sp>
            <p:nvSpPr>
              <p:cNvPr id="83" name="Freeform: Shape 82">
                <a:extLst>
                  <a:ext uri="{FF2B5EF4-FFF2-40B4-BE49-F238E27FC236}">
                    <a16:creationId xmlns:a16="http://schemas.microsoft.com/office/drawing/2014/main" id="{46060F46-1477-4C67-8D32-4237D01289D2}"/>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4" name="TextBox 83">
                <a:extLst>
                  <a:ext uri="{FF2B5EF4-FFF2-40B4-BE49-F238E27FC236}">
                    <a16:creationId xmlns:a16="http://schemas.microsoft.com/office/drawing/2014/main" id="{13B139C4-0907-47A4-816E-ACA8F44AE614}"/>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Coding</a:t>
                </a:r>
              </a:p>
            </p:txBody>
          </p:sp>
        </p:grpSp>
        <p:pic>
          <p:nvPicPr>
            <p:cNvPr id="85" name="Picture 84">
              <a:extLst>
                <a:ext uri="{FF2B5EF4-FFF2-40B4-BE49-F238E27FC236}">
                  <a16:creationId xmlns:a16="http://schemas.microsoft.com/office/drawing/2014/main" id="{FD823A20-79C7-4042-82E7-2E9916BB9496}"/>
                </a:ext>
              </a:extLst>
            </p:cNvPr>
            <p:cNvPicPr>
              <a:picLocks noChangeAspect="1"/>
            </p:cNvPicPr>
            <p:nvPr/>
          </p:nvPicPr>
          <p:blipFill>
            <a:blip r:embed="rId16"/>
            <a:stretch>
              <a:fillRect/>
            </a:stretch>
          </p:blipFill>
          <p:spPr>
            <a:xfrm rot="16200000">
              <a:off x="-4307022" y="3123249"/>
              <a:ext cx="546847" cy="546847"/>
            </a:xfrm>
            <a:prstGeom prst="rect">
              <a:avLst/>
            </a:prstGeom>
          </p:spPr>
        </p:pic>
      </p:grpSp>
      <p:grpSp>
        <p:nvGrpSpPr>
          <p:cNvPr id="11" name="Group 10">
            <a:extLst>
              <a:ext uri="{FF2B5EF4-FFF2-40B4-BE49-F238E27FC236}">
                <a16:creationId xmlns:a16="http://schemas.microsoft.com/office/drawing/2014/main" id="{D1B3F873-BA72-4FF9-8EB2-C16930E547D9}"/>
              </a:ext>
            </a:extLst>
          </p:cNvPr>
          <p:cNvGrpSpPr/>
          <p:nvPr/>
        </p:nvGrpSpPr>
        <p:grpSpPr>
          <a:xfrm>
            <a:off x="-18320400" y="11586"/>
            <a:ext cx="12164233" cy="6858000"/>
            <a:chOff x="-15843900" y="11586"/>
            <a:chExt cx="12164233" cy="6858000"/>
          </a:xfrm>
        </p:grpSpPr>
        <p:sp>
          <p:nvSpPr>
            <p:cNvPr id="91" name="Rectangle 90">
              <a:extLst>
                <a:ext uri="{FF2B5EF4-FFF2-40B4-BE49-F238E27FC236}">
                  <a16:creationId xmlns:a16="http://schemas.microsoft.com/office/drawing/2014/main" id="{F879561B-DB93-43F3-BA56-E3C691595D25}"/>
                </a:ext>
              </a:extLst>
            </p:cNvPr>
            <p:cNvSpPr/>
            <p:nvPr/>
          </p:nvSpPr>
          <p:spPr>
            <a:xfrm>
              <a:off x="-15843900" y="11586"/>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2" name="Group 91">
              <a:extLst>
                <a:ext uri="{FF2B5EF4-FFF2-40B4-BE49-F238E27FC236}">
                  <a16:creationId xmlns:a16="http://schemas.microsoft.com/office/drawing/2014/main" id="{D6AB883D-3E21-4B18-B18F-F5F321D66E46}"/>
                </a:ext>
              </a:extLst>
            </p:cNvPr>
            <p:cNvGrpSpPr/>
            <p:nvPr/>
          </p:nvGrpSpPr>
          <p:grpSpPr>
            <a:xfrm>
              <a:off x="-4916796" y="2189561"/>
              <a:ext cx="1237129" cy="2456330"/>
              <a:chOff x="10927104" y="2200835"/>
              <a:chExt cx="1237129" cy="2456330"/>
            </a:xfrm>
            <a:solidFill>
              <a:srgbClr val="FF0000"/>
            </a:solidFill>
          </p:grpSpPr>
          <p:sp>
            <p:nvSpPr>
              <p:cNvPr id="93" name="Freeform: Shape 92">
                <a:extLst>
                  <a:ext uri="{FF2B5EF4-FFF2-40B4-BE49-F238E27FC236}">
                    <a16:creationId xmlns:a16="http://schemas.microsoft.com/office/drawing/2014/main" id="{B6C3678D-9A2F-412B-9135-09E55871E737}"/>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4" name="TextBox 93">
                <a:extLst>
                  <a:ext uri="{FF2B5EF4-FFF2-40B4-BE49-F238E27FC236}">
                    <a16:creationId xmlns:a16="http://schemas.microsoft.com/office/drawing/2014/main" id="{83C382C9-5A60-4667-A080-9C60F2BABDA8}"/>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Demo</a:t>
                </a:r>
              </a:p>
            </p:txBody>
          </p:sp>
        </p:grpSp>
        <p:pic>
          <p:nvPicPr>
            <p:cNvPr id="95" name="Picture 94">
              <a:extLst>
                <a:ext uri="{FF2B5EF4-FFF2-40B4-BE49-F238E27FC236}">
                  <a16:creationId xmlns:a16="http://schemas.microsoft.com/office/drawing/2014/main" id="{5AF9A32A-B678-44CB-B8D6-E278986DBB13}"/>
                </a:ext>
              </a:extLst>
            </p:cNvPr>
            <p:cNvPicPr>
              <a:picLocks noChangeAspect="1"/>
            </p:cNvPicPr>
            <p:nvPr/>
          </p:nvPicPr>
          <p:blipFill>
            <a:blip r:embed="rId17"/>
            <a:stretch>
              <a:fillRect/>
            </a:stretch>
          </p:blipFill>
          <p:spPr>
            <a:xfrm rot="16200000">
              <a:off x="-4809220" y="3131454"/>
              <a:ext cx="572545" cy="572545"/>
            </a:xfrm>
            <a:prstGeom prst="rect">
              <a:avLst/>
            </a:prstGeom>
          </p:spPr>
        </p:pic>
      </p:grpSp>
      <p:grpSp>
        <p:nvGrpSpPr>
          <p:cNvPr id="8" name="Group 7">
            <a:extLst>
              <a:ext uri="{FF2B5EF4-FFF2-40B4-BE49-F238E27FC236}">
                <a16:creationId xmlns:a16="http://schemas.microsoft.com/office/drawing/2014/main" id="{DC01864B-0072-4AD4-B802-543C258F9243}"/>
              </a:ext>
            </a:extLst>
          </p:cNvPr>
          <p:cNvGrpSpPr/>
          <p:nvPr/>
        </p:nvGrpSpPr>
        <p:grpSpPr>
          <a:xfrm>
            <a:off x="-18801718" y="11430"/>
            <a:ext cx="12164233" cy="6858000"/>
            <a:chOff x="-16325218" y="11430"/>
            <a:chExt cx="12164233" cy="6858000"/>
          </a:xfrm>
        </p:grpSpPr>
        <p:sp>
          <p:nvSpPr>
            <p:cNvPr id="96" name="Rectangle 95">
              <a:extLst>
                <a:ext uri="{FF2B5EF4-FFF2-40B4-BE49-F238E27FC236}">
                  <a16:creationId xmlns:a16="http://schemas.microsoft.com/office/drawing/2014/main" id="{D87DB16F-15EF-45DE-8370-B899DAF1B95F}"/>
                </a:ext>
              </a:extLst>
            </p:cNvPr>
            <p:cNvSpPr/>
            <p:nvPr/>
          </p:nvSpPr>
          <p:spPr>
            <a:xfrm>
              <a:off x="-1632521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7" name="Group 96">
              <a:extLst>
                <a:ext uri="{FF2B5EF4-FFF2-40B4-BE49-F238E27FC236}">
                  <a16:creationId xmlns:a16="http://schemas.microsoft.com/office/drawing/2014/main" id="{DCCCA264-F8C7-4CEF-B132-03D2DF1330C8}"/>
                </a:ext>
              </a:extLst>
            </p:cNvPr>
            <p:cNvGrpSpPr/>
            <p:nvPr/>
          </p:nvGrpSpPr>
          <p:grpSpPr>
            <a:xfrm>
              <a:off x="-5398114" y="2200835"/>
              <a:ext cx="1237129" cy="2456330"/>
              <a:chOff x="10927104" y="2200835"/>
              <a:chExt cx="1237129" cy="2456330"/>
            </a:xfrm>
            <a:solidFill>
              <a:srgbClr val="FFC000"/>
            </a:solidFill>
          </p:grpSpPr>
          <p:sp>
            <p:nvSpPr>
              <p:cNvPr id="98" name="Freeform: Shape 97">
                <a:extLst>
                  <a:ext uri="{FF2B5EF4-FFF2-40B4-BE49-F238E27FC236}">
                    <a16:creationId xmlns:a16="http://schemas.microsoft.com/office/drawing/2014/main" id="{B34E6EE4-F63B-4709-A0F6-F6C9B1A4C15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9" name="TextBox 98">
                <a:extLst>
                  <a:ext uri="{FF2B5EF4-FFF2-40B4-BE49-F238E27FC236}">
                    <a16:creationId xmlns:a16="http://schemas.microsoft.com/office/drawing/2014/main" id="{51367901-C575-4785-A1D7-36F78DC2E4EA}"/>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Snap</a:t>
                </a:r>
              </a:p>
            </p:txBody>
          </p:sp>
        </p:grpSp>
        <p:pic>
          <p:nvPicPr>
            <p:cNvPr id="100" name="Picture 99">
              <a:extLst>
                <a:ext uri="{FF2B5EF4-FFF2-40B4-BE49-F238E27FC236}">
                  <a16:creationId xmlns:a16="http://schemas.microsoft.com/office/drawing/2014/main" id="{28C933A0-13C6-4E84-8C70-EFD326C3A571}"/>
                </a:ext>
              </a:extLst>
            </p:cNvPr>
            <p:cNvPicPr>
              <a:picLocks noChangeAspect="1"/>
            </p:cNvPicPr>
            <p:nvPr/>
          </p:nvPicPr>
          <p:blipFill>
            <a:blip r:embed="rId18"/>
            <a:stretch>
              <a:fillRect/>
            </a:stretch>
          </p:blipFill>
          <p:spPr>
            <a:xfrm rot="16200000">
              <a:off x="-5251394" y="3162300"/>
              <a:ext cx="533400" cy="533400"/>
            </a:xfrm>
            <a:prstGeom prst="rect">
              <a:avLst/>
            </a:prstGeom>
          </p:spPr>
        </p:pic>
      </p:grpSp>
      <p:grpSp>
        <p:nvGrpSpPr>
          <p:cNvPr id="6" name="Group 5">
            <a:extLst>
              <a:ext uri="{FF2B5EF4-FFF2-40B4-BE49-F238E27FC236}">
                <a16:creationId xmlns:a16="http://schemas.microsoft.com/office/drawing/2014/main" id="{1D330824-0088-408F-8DBE-20BC9BE1462D}"/>
              </a:ext>
            </a:extLst>
          </p:cNvPr>
          <p:cNvGrpSpPr/>
          <p:nvPr/>
        </p:nvGrpSpPr>
        <p:grpSpPr>
          <a:xfrm>
            <a:off x="-19340429" y="11274"/>
            <a:ext cx="12164233" cy="6858000"/>
            <a:chOff x="-16818209" y="11274"/>
            <a:chExt cx="12164233" cy="6858000"/>
          </a:xfrm>
        </p:grpSpPr>
        <p:sp>
          <p:nvSpPr>
            <p:cNvPr id="101" name="Rectangle 100">
              <a:extLst>
                <a:ext uri="{FF2B5EF4-FFF2-40B4-BE49-F238E27FC236}">
                  <a16:creationId xmlns:a16="http://schemas.microsoft.com/office/drawing/2014/main" id="{4F74E032-B2A0-452B-B53F-B1F996969182}"/>
                </a:ext>
              </a:extLst>
            </p:cNvPr>
            <p:cNvSpPr/>
            <p:nvPr/>
          </p:nvSpPr>
          <p:spPr>
            <a:xfrm>
              <a:off x="-16818209" y="1127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2" name="Group 101">
              <a:extLst>
                <a:ext uri="{FF2B5EF4-FFF2-40B4-BE49-F238E27FC236}">
                  <a16:creationId xmlns:a16="http://schemas.microsoft.com/office/drawing/2014/main" id="{208878C4-941A-4241-87EA-D3311EF0A6E9}"/>
                </a:ext>
              </a:extLst>
            </p:cNvPr>
            <p:cNvGrpSpPr/>
            <p:nvPr/>
          </p:nvGrpSpPr>
          <p:grpSpPr>
            <a:xfrm>
              <a:off x="-5891105" y="2212109"/>
              <a:ext cx="1237129" cy="2456330"/>
              <a:chOff x="10927104" y="2200835"/>
              <a:chExt cx="1237129" cy="2456330"/>
            </a:xfrm>
            <a:solidFill>
              <a:srgbClr val="92D050"/>
            </a:solidFill>
          </p:grpSpPr>
          <p:sp>
            <p:nvSpPr>
              <p:cNvPr id="103" name="Freeform: Shape 102">
                <a:extLst>
                  <a:ext uri="{FF2B5EF4-FFF2-40B4-BE49-F238E27FC236}">
                    <a16:creationId xmlns:a16="http://schemas.microsoft.com/office/drawing/2014/main" id="{897416EB-1F88-4FCD-BFDD-417A3B47BFCC}"/>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4" name="TextBox 103">
                <a:extLst>
                  <a:ext uri="{FF2B5EF4-FFF2-40B4-BE49-F238E27FC236}">
                    <a16:creationId xmlns:a16="http://schemas.microsoft.com/office/drawing/2014/main" id="{9977377A-723C-401A-8AD3-CD22B24656C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Testing</a:t>
                </a:r>
              </a:p>
            </p:txBody>
          </p:sp>
        </p:grpSp>
        <p:pic>
          <p:nvPicPr>
            <p:cNvPr id="105" name="Picture 104">
              <a:extLst>
                <a:ext uri="{FF2B5EF4-FFF2-40B4-BE49-F238E27FC236}">
                  <a16:creationId xmlns:a16="http://schemas.microsoft.com/office/drawing/2014/main" id="{B3B5BBC3-4D86-4C24-BA65-7FE6EDE08AA4}"/>
                </a:ext>
              </a:extLst>
            </p:cNvPr>
            <p:cNvPicPr>
              <a:picLocks noChangeAspect="1"/>
            </p:cNvPicPr>
            <p:nvPr/>
          </p:nvPicPr>
          <p:blipFill>
            <a:blip r:embed="rId19"/>
            <a:stretch>
              <a:fillRect/>
            </a:stretch>
          </p:blipFill>
          <p:spPr>
            <a:xfrm rot="16200000">
              <a:off x="-5874373" y="3108580"/>
              <a:ext cx="663388" cy="663388"/>
            </a:xfrm>
            <a:prstGeom prst="rect">
              <a:avLst/>
            </a:prstGeom>
          </p:spPr>
        </p:pic>
      </p:grpSp>
      <p:grpSp>
        <p:nvGrpSpPr>
          <p:cNvPr id="5" name="Group 4">
            <a:extLst>
              <a:ext uri="{FF2B5EF4-FFF2-40B4-BE49-F238E27FC236}">
                <a16:creationId xmlns:a16="http://schemas.microsoft.com/office/drawing/2014/main" id="{7921A158-2456-476A-ACCE-1AE2B6D370F3}"/>
              </a:ext>
            </a:extLst>
          </p:cNvPr>
          <p:cNvGrpSpPr/>
          <p:nvPr/>
        </p:nvGrpSpPr>
        <p:grpSpPr>
          <a:xfrm>
            <a:off x="-19865324" y="11430"/>
            <a:ext cx="12164233" cy="6858000"/>
            <a:chOff x="-17297384" y="11430"/>
            <a:chExt cx="12164233" cy="6858000"/>
          </a:xfrm>
        </p:grpSpPr>
        <p:sp>
          <p:nvSpPr>
            <p:cNvPr id="106" name="Rectangle 105">
              <a:extLst>
                <a:ext uri="{FF2B5EF4-FFF2-40B4-BE49-F238E27FC236}">
                  <a16:creationId xmlns:a16="http://schemas.microsoft.com/office/drawing/2014/main" id="{5322BCD8-B9AA-4F1A-904D-4214B67BA855}"/>
                </a:ext>
              </a:extLst>
            </p:cNvPr>
            <p:cNvSpPr/>
            <p:nvPr/>
          </p:nvSpPr>
          <p:spPr>
            <a:xfrm>
              <a:off x="-17297384"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7" name="Group 106">
              <a:extLst>
                <a:ext uri="{FF2B5EF4-FFF2-40B4-BE49-F238E27FC236}">
                  <a16:creationId xmlns:a16="http://schemas.microsoft.com/office/drawing/2014/main" id="{747B2932-49C2-403F-B9EE-C9D301A44D41}"/>
                </a:ext>
              </a:extLst>
            </p:cNvPr>
            <p:cNvGrpSpPr/>
            <p:nvPr/>
          </p:nvGrpSpPr>
          <p:grpSpPr>
            <a:xfrm>
              <a:off x="-6370280" y="2200835"/>
              <a:ext cx="1237129" cy="2456330"/>
              <a:chOff x="10927104" y="2200835"/>
              <a:chExt cx="1237129" cy="2456330"/>
            </a:xfrm>
            <a:solidFill>
              <a:schemeClr val="accent2">
                <a:lumMod val="75000"/>
              </a:schemeClr>
            </a:solidFill>
          </p:grpSpPr>
          <p:sp>
            <p:nvSpPr>
              <p:cNvPr id="108" name="Freeform: Shape 107">
                <a:extLst>
                  <a:ext uri="{FF2B5EF4-FFF2-40B4-BE49-F238E27FC236}">
                    <a16:creationId xmlns:a16="http://schemas.microsoft.com/office/drawing/2014/main" id="{2A20210E-9BC4-4C2A-811B-687B15E8FA2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9" name="TextBox 108">
                <a:extLst>
                  <a:ext uri="{FF2B5EF4-FFF2-40B4-BE49-F238E27FC236}">
                    <a16:creationId xmlns:a16="http://schemas.microsoft.com/office/drawing/2014/main" id="{E9C000EC-0D9F-474B-81F8-D3614247155D}"/>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Result</a:t>
                </a:r>
              </a:p>
            </p:txBody>
          </p:sp>
        </p:grpSp>
        <p:pic>
          <p:nvPicPr>
            <p:cNvPr id="110" name="Picture 109">
              <a:extLst>
                <a:ext uri="{FF2B5EF4-FFF2-40B4-BE49-F238E27FC236}">
                  <a16:creationId xmlns:a16="http://schemas.microsoft.com/office/drawing/2014/main" id="{8866ADA1-C641-4B54-AA6C-CCBDD3348A06}"/>
                </a:ext>
              </a:extLst>
            </p:cNvPr>
            <p:cNvPicPr>
              <a:picLocks noChangeAspect="1"/>
            </p:cNvPicPr>
            <p:nvPr/>
          </p:nvPicPr>
          <p:blipFill>
            <a:blip r:embed="rId20"/>
            <a:stretch>
              <a:fillRect/>
            </a:stretch>
          </p:blipFill>
          <p:spPr>
            <a:xfrm rot="16200000">
              <a:off x="-6285714" y="3173506"/>
              <a:ext cx="510989" cy="510989"/>
            </a:xfrm>
            <a:prstGeom prst="rect">
              <a:avLst/>
            </a:prstGeom>
          </p:spPr>
        </p:pic>
      </p:grpSp>
      <p:grpSp>
        <p:nvGrpSpPr>
          <p:cNvPr id="2" name="Group 1">
            <a:extLst>
              <a:ext uri="{FF2B5EF4-FFF2-40B4-BE49-F238E27FC236}">
                <a16:creationId xmlns:a16="http://schemas.microsoft.com/office/drawing/2014/main" id="{1FCE99C7-DCA9-4AB0-B584-C629292DB967}"/>
              </a:ext>
            </a:extLst>
          </p:cNvPr>
          <p:cNvGrpSpPr/>
          <p:nvPr/>
        </p:nvGrpSpPr>
        <p:grpSpPr>
          <a:xfrm>
            <a:off x="-20365418" y="11247"/>
            <a:ext cx="12164233" cy="6858000"/>
            <a:chOff x="-17766998" y="11247"/>
            <a:chExt cx="12164233" cy="6858000"/>
          </a:xfrm>
        </p:grpSpPr>
        <p:sp>
          <p:nvSpPr>
            <p:cNvPr id="111" name="Rectangle 110">
              <a:extLst>
                <a:ext uri="{FF2B5EF4-FFF2-40B4-BE49-F238E27FC236}">
                  <a16:creationId xmlns:a16="http://schemas.microsoft.com/office/drawing/2014/main" id="{C941B9E8-B273-491D-BFCA-34A34C59DA45}"/>
                </a:ext>
              </a:extLst>
            </p:cNvPr>
            <p:cNvSpPr/>
            <p:nvPr/>
          </p:nvSpPr>
          <p:spPr>
            <a:xfrm>
              <a:off x="-17766998" y="11247"/>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2" name="Group 111">
              <a:extLst>
                <a:ext uri="{FF2B5EF4-FFF2-40B4-BE49-F238E27FC236}">
                  <a16:creationId xmlns:a16="http://schemas.microsoft.com/office/drawing/2014/main" id="{4C026B2A-B1A4-4B04-9362-0FE80074EEDE}"/>
                </a:ext>
              </a:extLst>
            </p:cNvPr>
            <p:cNvGrpSpPr/>
            <p:nvPr/>
          </p:nvGrpSpPr>
          <p:grpSpPr>
            <a:xfrm>
              <a:off x="-6839894" y="2189222"/>
              <a:ext cx="1237129" cy="2456330"/>
              <a:chOff x="10927104" y="2200835"/>
              <a:chExt cx="1237129" cy="2456330"/>
            </a:xfrm>
            <a:solidFill>
              <a:srgbClr val="00B050"/>
            </a:solidFill>
          </p:grpSpPr>
          <p:sp>
            <p:nvSpPr>
              <p:cNvPr id="113" name="Freeform: Shape 112">
                <a:extLst>
                  <a:ext uri="{FF2B5EF4-FFF2-40B4-BE49-F238E27FC236}">
                    <a16:creationId xmlns:a16="http://schemas.microsoft.com/office/drawing/2014/main" id="{F713FD38-0806-4F55-8D5D-14998013850A}"/>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14" name="TextBox 113">
                <a:extLst>
                  <a:ext uri="{FF2B5EF4-FFF2-40B4-BE49-F238E27FC236}">
                    <a16:creationId xmlns:a16="http://schemas.microsoft.com/office/drawing/2014/main" id="{F9A87DD7-3856-47C0-9A18-C811AE8793B2}"/>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Conclusion</a:t>
                </a:r>
              </a:p>
            </p:txBody>
          </p:sp>
        </p:grpSp>
        <p:pic>
          <p:nvPicPr>
            <p:cNvPr id="115" name="Picture 114">
              <a:extLst>
                <a:ext uri="{FF2B5EF4-FFF2-40B4-BE49-F238E27FC236}">
                  <a16:creationId xmlns:a16="http://schemas.microsoft.com/office/drawing/2014/main" id="{7C9D8949-50E3-4875-870B-E1D02DB1B615}"/>
                </a:ext>
              </a:extLst>
            </p:cNvPr>
            <p:cNvPicPr>
              <a:picLocks noChangeAspect="1"/>
            </p:cNvPicPr>
            <p:nvPr/>
          </p:nvPicPr>
          <p:blipFill>
            <a:blip r:embed="rId21"/>
            <a:stretch>
              <a:fillRect/>
            </a:stretch>
          </p:blipFill>
          <p:spPr>
            <a:xfrm rot="16200000">
              <a:off x="-6751445" y="3121551"/>
              <a:ext cx="591671" cy="591671"/>
            </a:xfrm>
            <a:prstGeom prst="rect">
              <a:avLst/>
            </a:prstGeom>
          </p:spPr>
        </p:pic>
      </p:grpSp>
      <p:grpSp>
        <p:nvGrpSpPr>
          <p:cNvPr id="126" name="Group 125">
            <a:extLst>
              <a:ext uri="{FF2B5EF4-FFF2-40B4-BE49-F238E27FC236}">
                <a16:creationId xmlns:a16="http://schemas.microsoft.com/office/drawing/2014/main" id="{ABD9BE74-2E44-4524-B93C-97A2F74C6564}"/>
              </a:ext>
            </a:extLst>
          </p:cNvPr>
          <p:cNvGrpSpPr/>
          <p:nvPr/>
        </p:nvGrpSpPr>
        <p:grpSpPr>
          <a:xfrm>
            <a:off x="3281855" y="905439"/>
            <a:ext cx="5921997" cy="5580522"/>
            <a:chOff x="2155499" y="880324"/>
            <a:chExt cx="4773902" cy="4154076"/>
          </a:xfrm>
        </p:grpSpPr>
        <p:pic>
          <p:nvPicPr>
            <p:cNvPr id="127" name="Google Shape;127;p23">
              <a:extLst>
                <a:ext uri="{FF2B5EF4-FFF2-40B4-BE49-F238E27FC236}">
                  <a16:creationId xmlns:a16="http://schemas.microsoft.com/office/drawing/2014/main" id="{7372BCED-2EB9-4153-B39D-AA38F2A88597}"/>
                </a:ext>
              </a:extLst>
            </p:cNvPr>
            <p:cNvPicPr preferRelativeResize="0"/>
            <p:nvPr/>
          </p:nvPicPr>
          <p:blipFill rotWithShape="1">
            <a:blip r:embed="rId22">
              <a:alphaModFix/>
            </a:blip>
            <a:srcRect l="50755" t="26974" r="12750" b="20208"/>
            <a:stretch/>
          </p:blipFill>
          <p:spPr>
            <a:xfrm>
              <a:off x="2155499" y="880324"/>
              <a:ext cx="4773902" cy="3840126"/>
            </a:xfrm>
            <a:prstGeom prst="rect">
              <a:avLst/>
            </a:prstGeom>
            <a:noFill/>
            <a:ln>
              <a:noFill/>
            </a:ln>
          </p:spPr>
        </p:pic>
        <p:sp>
          <p:nvSpPr>
            <p:cNvPr id="128" name="Google Shape;128;p23">
              <a:extLst>
                <a:ext uri="{FF2B5EF4-FFF2-40B4-BE49-F238E27FC236}">
                  <a16:creationId xmlns:a16="http://schemas.microsoft.com/office/drawing/2014/main" id="{05426F2A-6771-4040-B617-6B8DE12BCC73}"/>
                </a:ext>
              </a:extLst>
            </p:cNvPr>
            <p:cNvSpPr/>
            <p:nvPr/>
          </p:nvSpPr>
          <p:spPr>
            <a:xfrm>
              <a:off x="2451875" y="4783900"/>
              <a:ext cx="1590900" cy="250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Design</a:t>
              </a:r>
              <a:endParaRPr b="1"/>
            </a:p>
          </p:txBody>
        </p:sp>
        <p:sp>
          <p:nvSpPr>
            <p:cNvPr id="129" name="Google Shape;129;p23">
              <a:extLst>
                <a:ext uri="{FF2B5EF4-FFF2-40B4-BE49-F238E27FC236}">
                  <a16:creationId xmlns:a16="http://schemas.microsoft.com/office/drawing/2014/main" id="{7E6BA8D6-6630-477B-8414-1D320030BB3C}"/>
                </a:ext>
              </a:extLst>
            </p:cNvPr>
            <p:cNvSpPr/>
            <p:nvPr/>
          </p:nvSpPr>
          <p:spPr>
            <a:xfrm>
              <a:off x="5012575" y="4783900"/>
              <a:ext cx="1590900" cy="250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Blueprint</a:t>
              </a:r>
              <a:endParaRPr b="1"/>
            </a:p>
          </p:txBody>
        </p:sp>
      </p:grpSp>
    </p:spTree>
    <p:extLst>
      <p:ext uri="{BB962C8B-B14F-4D97-AF65-F5344CB8AC3E}">
        <p14:creationId xmlns:p14="http://schemas.microsoft.com/office/powerpoint/2010/main" val="2876769930"/>
      </p:ext>
    </p:extLst>
  </p:cSld>
  <p:clrMapOvr>
    <a:masterClrMapping/>
  </p:clrMapOvr>
  <p:transition spd="slow">
    <p:cover dir="r"/>
    <p:sndAc>
      <p:stSnd>
        <p:snd r:embed="rId2" name="click.wav"/>
      </p:stSnd>
    </p:sndAc>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7" name="Group 116">
            <a:extLst>
              <a:ext uri="{FF2B5EF4-FFF2-40B4-BE49-F238E27FC236}">
                <a16:creationId xmlns:a16="http://schemas.microsoft.com/office/drawing/2014/main" id="{EDA28C03-7632-4241-95B7-FBB636F961F7}"/>
              </a:ext>
            </a:extLst>
          </p:cNvPr>
          <p:cNvGrpSpPr/>
          <p:nvPr/>
        </p:nvGrpSpPr>
        <p:grpSpPr>
          <a:xfrm>
            <a:off x="32933" y="9115"/>
            <a:ext cx="12164233" cy="6858000"/>
            <a:chOff x="35784" y="9284"/>
            <a:chExt cx="12164233" cy="6858000"/>
          </a:xfrm>
        </p:grpSpPr>
        <p:sp>
          <p:nvSpPr>
            <p:cNvPr id="4" name="Rectangle 3">
              <a:extLst>
                <a:ext uri="{FF2B5EF4-FFF2-40B4-BE49-F238E27FC236}">
                  <a16:creationId xmlns:a16="http://schemas.microsoft.com/office/drawing/2014/main" id="{5325182F-DD99-4A1B-A101-4E4A66FEA396}"/>
                </a:ext>
              </a:extLst>
            </p:cNvPr>
            <p:cNvSpPr/>
            <p:nvPr/>
          </p:nvSpPr>
          <p:spPr>
            <a:xfrm>
              <a:off x="35784" y="928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5" name="Group 14">
              <a:extLst>
                <a:ext uri="{FF2B5EF4-FFF2-40B4-BE49-F238E27FC236}">
                  <a16:creationId xmlns:a16="http://schemas.microsoft.com/office/drawing/2014/main" id="{3612D5D8-A1B2-470F-913B-0E3CB2D318D0}"/>
                </a:ext>
              </a:extLst>
            </p:cNvPr>
            <p:cNvGrpSpPr/>
            <p:nvPr/>
          </p:nvGrpSpPr>
          <p:grpSpPr>
            <a:xfrm>
              <a:off x="10962888" y="2189405"/>
              <a:ext cx="1237129" cy="2456330"/>
              <a:chOff x="10927104" y="2200835"/>
              <a:chExt cx="1237129" cy="2456330"/>
            </a:xfrm>
          </p:grpSpPr>
          <p:sp>
            <p:nvSpPr>
              <p:cNvPr id="9" name="Freeform: Shape 8">
                <a:extLst>
                  <a:ext uri="{FF2B5EF4-FFF2-40B4-BE49-F238E27FC236}">
                    <a16:creationId xmlns:a16="http://schemas.microsoft.com/office/drawing/2014/main" id="{1B197C8E-43B8-4E09-8B8F-86809218EB6A}"/>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 name="TextBox 9">
                <a:extLst>
                  <a:ext uri="{FF2B5EF4-FFF2-40B4-BE49-F238E27FC236}">
                    <a16:creationId xmlns:a16="http://schemas.microsoft.com/office/drawing/2014/main" id="{F0329830-636B-4BF1-AAD4-1B1F3AC6965A}"/>
                  </a:ext>
                </a:extLst>
              </p:cNvPr>
              <p:cNvSpPr txBox="1"/>
              <p:nvPr/>
            </p:nvSpPr>
            <p:spPr>
              <a:xfrm rot="16200000">
                <a:off x="10815481" y="3167390"/>
                <a:ext cx="2106706" cy="523220"/>
              </a:xfrm>
              <a:prstGeom prst="rect">
                <a:avLst/>
              </a:prstGeom>
              <a:noFill/>
            </p:spPr>
            <p:txBody>
              <a:bodyPr wrap="square" rtlCol="0">
                <a:spAutoFit/>
              </a:bodyPr>
              <a:lstStyle/>
              <a:p>
                <a:pPr algn="ctr"/>
                <a:r>
                  <a:rPr lang="en-IN" sz="2800" b="1" dirty="0">
                    <a:solidFill>
                      <a:schemeClr val="bg2"/>
                    </a:solidFill>
                    <a:latin typeface="Tw Cen MT" panose="020B0602020104020603" pitchFamily="34" charset="0"/>
                  </a:rPr>
                  <a:t>Title</a:t>
                </a:r>
              </a:p>
            </p:txBody>
          </p:sp>
          <p:pic>
            <p:nvPicPr>
              <p:cNvPr id="14" name="Picture 13">
                <a:extLst>
                  <a:ext uri="{FF2B5EF4-FFF2-40B4-BE49-F238E27FC236}">
                    <a16:creationId xmlns:a16="http://schemas.microsoft.com/office/drawing/2014/main" id="{C453BAB4-FDD7-4731-BBE6-4FF701A52ABF}"/>
                  </a:ext>
                </a:extLst>
              </p:cNvPr>
              <p:cNvPicPr>
                <a:picLocks noChangeAspect="1"/>
              </p:cNvPicPr>
              <p:nvPr/>
            </p:nvPicPr>
            <p:blipFill>
              <a:blip r:embed="rId3"/>
              <a:stretch>
                <a:fillRect/>
              </a:stretch>
            </p:blipFill>
            <p:spPr>
              <a:xfrm rot="16200000">
                <a:off x="11030197" y="3171264"/>
                <a:ext cx="515471" cy="515471"/>
              </a:xfrm>
              <a:prstGeom prst="rect">
                <a:avLst/>
              </a:prstGeom>
            </p:spPr>
          </p:pic>
        </p:grpSp>
      </p:grpSp>
      <p:grpSp>
        <p:nvGrpSpPr>
          <p:cNvPr id="116" name="Group 115">
            <a:extLst>
              <a:ext uri="{FF2B5EF4-FFF2-40B4-BE49-F238E27FC236}">
                <a16:creationId xmlns:a16="http://schemas.microsoft.com/office/drawing/2014/main" id="{A1A8396F-0CE5-401D-A629-7EF0B937BE7A}"/>
              </a:ext>
            </a:extLst>
          </p:cNvPr>
          <p:cNvGrpSpPr/>
          <p:nvPr/>
        </p:nvGrpSpPr>
        <p:grpSpPr>
          <a:xfrm>
            <a:off x="29930" y="9284"/>
            <a:ext cx="12164233" cy="6858000"/>
            <a:chOff x="-450130" y="9284"/>
            <a:chExt cx="12164233" cy="6858000"/>
          </a:xfrm>
        </p:grpSpPr>
        <p:sp>
          <p:nvSpPr>
            <p:cNvPr id="16" name="Rectangle 15">
              <a:extLst>
                <a:ext uri="{FF2B5EF4-FFF2-40B4-BE49-F238E27FC236}">
                  <a16:creationId xmlns:a16="http://schemas.microsoft.com/office/drawing/2014/main" id="{2EB8F937-046F-4E9F-9A9C-F21B01918C67}"/>
                </a:ext>
              </a:extLst>
            </p:cNvPr>
            <p:cNvSpPr/>
            <p:nvPr/>
          </p:nvSpPr>
          <p:spPr>
            <a:xfrm>
              <a:off x="-450130" y="928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7" name="Group 16">
              <a:extLst>
                <a:ext uri="{FF2B5EF4-FFF2-40B4-BE49-F238E27FC236}">
                  <a16:creationId xmlns:a16="http://schemas.microsoft.com/office/drawing/2014/main" id="{15EB636C-4A35-4CB9-9765-BE5EEB83BA81}"/>
                </a:ext>
              </a:extLst>
            </p:cNvPr>
            <p:cNvGrpSpPr/>
            <p:nvPr/>
          </p:nvGrpSpPr>
          <p:grpSpPr>
            <a:xfrm>
              <a:off x="10476974" y="2210119"/>
              <a:ext cx="1237129" cy="2456330"/>
              <a:chOff x="10927104" y="2200835"/>
              <a:chExt cx="1237129" cy="2456330"/>
            </a:xfrm>
            <a:solidFill>
              <a:srgbClr val="00B0F0"/>
            </a:solidFill>
          </p:grpSpPr>
          <p:sp>
            <p:nvSpPr>
              <p:cNvPr id="18" name="Freeform: Shape 17">
                <a:extLst>
                  <a:ext uri="{FF2B5EF4-FFF2-40B4-BE49-F238E27FC236}">
                    <a16:creationId xmlns:a16="http://schemas.microsoft.com/office/drawing/2014/main" id="{A175329F-AD58-40ED-BAE9-3E71D36E44D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9" name="TextBox 18">
                <a:extLst>
                  <a:ext uri="{FF2B5EF4-FFF2-40B4-BE49-F238E27FC236}">
                    <a16:creationId xmlns:a16="http://schemas.microsoft.com/office/drawing/2014/main" id="{973C6430-B429-4E48-846F-1FF675FC6845}"/>
                  </a:ext>
                </a:extLst>
              </p:cNvPr>
              <p:cNvSpPr txBox="1"/>
              <p:nvPr/>
            </p:nvSpPr>
            <p:spPr>
              <a:xfrm rot="16200000">
                <a:off x="10815481" y="3167390"/>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Members</a:t>
                </a:r>
              </a:p>
            </p:txBody>
          </p:sp>
        </p:grpSp>
        <p:pic>
          <p:nvPicPr>
            <p:cNvPr id="20" name="Picture 19">
              <a:extLst>
                <a:ext uri="{FF2B5EF4-FFF2-40B4-BE49-F238E27FC236}">
                  <a16:creationId xmlns:a16="http://schemas.microsoft.com/office/drawing/2014/main" id="{CB703892-499F-4AAC-9BDA-766DBB9E5DAC}"/>
                </a:ext>
              </a:extLst>
            </p:cNvPr>
            <p:cNvPicPr>
              <a:picLocks noChangeAspect="1"/>
            </p:cNvPicPr>
            <p:nvPr/>
          </p:nvPicPr>
          <p:blipFill>
            <a:blip r:embed="rId4"/>
            <a:stretch>
              <a:fillRect/>
            </a:stretch>
          </p:blipFill>
          <p:spPr>
            <a:xfrm rot="16200000">
              <a:off x="10449207" y="3059525"/>
              <a:ext cx="757518" cy="757518"/>
            </a:xfrm>
            <a:prstGeom prst="rect">
              <a:avLst/>
            </a:prstGeom>
          </p:spPr>
        </p:pic>
      </p:grpSp>
      <p:grpSp>
        <p:nvGrpSpPr>
          <p:cNvPr id="90" name="Group 89">
            <a:extLst>
              <a:ext uri="{FF2B5EF4-FFF2-40B4-BE49-F238E27FC236}">
                <a16:creationId xmlns:a16="http://schemas.microsoft.com/office/drawing/2014/main" id="{AE831CE4-E4C3-4FB2-B204-7CF09484CB7D}"/>
              </a:ext>
            </a:extLst>
          </p:cNvPr>
          <p:cNvGrpSpPr/>
          <p:nvPr/>
        </p:nvGrpSpPr>
        <p:grpSpPr>
          <a:xfrm>
            <a:off x="33472" y="11247"/>
            <a:ext cx="12172808" cy="6858000"/>
            <a:chOff x="-949508" y="11247"/>
            <a:chExt cx="12172808" cy="6858000"/>
          </a:xfrm>
        </p:grpSpPr>
        <p:sp>
          <p:nvSpPr>
            <p:cNvPr id="26" name="Rectangle 25">
              <a:extLst>
                <a:ext uri="{FF2B5EF4-FFF2-40B4-BE49-F238E27FC236}">
                  <a16:creationId xmlns:a16="http://schemas.microsoft.com/office/drawing/2014/main" id="{AD61848D-D5E7-4749-BB08-70A1449180C7}"/>
                </a:ext>
              </a:extLst>
            </p:cNvPr>
            <p:cNvSpPr/>
            <p:nvPr/>
          </p:nvSpPr>
          <p:spPr>
            <a:xfrm>
              <a:off x="-949508" y="11247"/>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7" name="Group 26">
              <a:extLst>
                <a:ext uri="{FF2B5EF4-FFF2-40B4-BE49-F238E27FC236}">
                  <a16:creationId xmlns:a16="http://schemas.microsoft.com/office/drawing/2014/main" id="{6565B95C-496C-4C2B-AF37-5C72263B34B3}"/>
                </a:ext>
              </a:extLst>
            </p:cNvPr>
            <p:cNvGrpSpPr/>
            <p:nvPr/>
          </p:nvGrpSpPr>
          <p:grpSpPr>
            <a:xfrm>
              <a:off x="9986171" y="2180120"/>
              <a:ext cx="1237129" cy="2456330"/>
              <a:chOff x="10927104" y="2200835"/>
              <a:chExt cx="1237129" cy="2456330"/>
            </a:xfrm>
            <a:solidFill>
              <a:srgbClr val="00B050"/>
            </a:solidFill>
          </p:grpSpPr>
          <p:sp>
            <p:nvSpPr>
              <p:cNvPr id="28" name="Freeform: Shape 27">
                <a:extLst>
                  <a:ext uri="{FF2B5EF4-FFF2-40B4-BE49-F238E27FC236}">
                    <a16:creationId xmlns:a16="http://schemas.microsoft.com/office/drawing/2014/main" id="{E6224042-4E98-405D-822B-4C4EE1934418}"/>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9" name="TextBox 28">
                <a:extLst>
                  <a:ext uri="{FF2B5EF4-FFF2-40B4-BE49-F238E27FC236}">
                    <a16:creationId xmlns:a16="http://schemas.microsoft.com/office/drawing/2014/main" id="{4B793913-7014-47F8-A9DE-CF207EE7F8F5}"/>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Introduction</a:t>
                </a:r>
              </a:p>
            </p:txBody>
          </p:sp>
        </p:grpSp>
        <p:pic>
          <p:nvPicPr>
            <p:cNvPr id="30" name="Picture 29">
              <a:extLst>
                <a:ext uri="{FF2B5EF4-FFF2-40B4-BE49-F238E27FC236}">
                  <a16:creationId xmlns:a16="http://schemas.microsoft.com/office/drawing/2014/main" id="{88271813-6BF2-4092-8659-8524814A75DE}"/>
                </a:ext>
              </a:extLst>
            </p:cNvPr>
            <p:cNvPicPr>
              <a:picLocks noChangeAspect="1"/>
            </p:cNvPicPr>
            <p:nvPr/>
          </p:nvPicPr>
          <p:blipFill>
            <a:blip r:embed="rId5"/>
            <a:stretch>
              <a:fillRect/>
            </a:stretch>
          </p:blipFill>
          <p:spPr>
            <a:xfrm rot="16200000">
              <a:off x="10017285" y="3089461"/>
              <a:ext cx="679076" cy="679076"/>
            </a:xfrm>
            <a:prstGeom prst="rect">
              <a:avLst/>
            </a:prstGeom>
          </p:spPr>
        </p:pic>
      </p:grpSp>
      <p:grpSp>
        <p:nvGrpSpPr>
          <p:cNvPr id="89" name="Group 88">
            <a:extLst>
              <a:ext uri="{FF2B5EF4-FFF2-40B4-BE49-F238E27FC236}">
                <a16:creationId xmlns:a16="http://schemas.microsoft.com/office/drawing/2014/main" id="{C2E84346-7496-47A3-AB32-A44B0F87C730}"/>
              </a:ext>
            </a:extLst>
          </p:cNvPr>
          <p:cNvGrpSpPr/>
          <p:nvPr/>
        </p:nvGrpSpPr>
        <p:grpSpPr>
          <a:xfrm>
            <a:off x="45456" y="15889"/>
            <a:ext cx="12175498" cy="6858000"/>
            <a:chOff x="-1455684" y="15889"/>
            <a:chExt cx="12175498" cy="6858000"/>
          </a:xfrm>
        </p:grpSpPr>
        <p:sp>
          <p:nvSpPr>
            <p:cNvPr id="31" name="Rectangle 30">
              <a:extLst>
                <a:ext uri="{FF2B5EF4-FFF2-40B4-BE49-F238E27FC236}">
                  <a16:creationId xmlns:a16="http://schemas.microsoft.com/office/drawing/2014/main" id="{B767135F-2766-4734-B0A2-AC43583E7F39}"/>
                </a:ext>
              </a:extLst>
            </p:cNvPr>
            <p:cNvSpPr/>
            <p:nvPr/>
          </p:nvSpPr>
          <p:spPr>
            <a:xfrm>
              <a:off x="-1455684" y="15889"/>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2" name="Group 31">
              <a:extLst>
                <a:ext uri="{FF2B5EF4-FFF2-40B4-BE49-F238E27FC236}">
                  <a16:creationId xmlns:a16="http://schemas.microsoft.com/office/drawing/2014/main" id="{C39475E1-8596-41D0-84C1-894EA09817D8}"/>
                </a:ext>
              </a:extLst>
            </p:cNvPr>
            <p:cNvGrpSpPr/>
            <p:nvPr/>
          </p:nvGrpSpPr>
          <p:grpSpPr>
            <a:xfrm>
              <a:off x="9482685" y="2211263"/>
              <a:ext cx="1237129" cy="2456330"/>
              <a:chOff x="10927104" y="2200835"/>
              <a:chExt cx="1237129" cy="2456330"/>
            </a:xfrm>
            <a:solidFill>
              <a:srgbClr val="FF0000"/>
            </a:solidFill>
          </p:grpSpPr>
          <p:sp>
            <p:nvSpPr>
              <p:cNvPr id="33" name="Freeform: Shape 32">
                <a:extLst>
                  <a:ext uri="{FF2B5EF4-FFF2-40B4-BE49-F238E27FC236}">
                    <a16:creationId xmlns:a16="http://schemas.microsoft.com/office/drawing/2014/main" id="{87EE726A-7909-4DC5-A56E-BBEABFAF9F44}"/>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4" name="TextBox 33">
                <a:extLst>
                  <a:ext uri="{FF2B5EF4-FFF2-40B4-BE49-F238E27FC236}">
                    <a16:creationId xmlns:a16="http://schemas.microsoft.com/office/drawing/2014/main" id="{6E9B433E-1990-40F8-996A-85486588905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Limitations</a:t>
                </a:r>
              </a:p>
            </p:txBody>
          </p:sp>
        </p:grpSp>
        <p:pic>
          <p:nvPicPr>
            <p:cNvPr id="35" name="Picture 34">
              <a:extLst>
                <a:ext uri="{FF2B5EF4-FFF2-40B4-BE49-F238E27FC236}">
                  <a16:creationId xmlns:a16="http://schemas.microsoft.com/office/drawing/2014/main" id="{9A8AC200-C2FC-41F3-AF7F-6DD411A86024}"/>
                </a:ext>
              </a:extLst>
            </p:cNvPr>
            <p:cNvPicPr>
              <a:picLocks noChangeAspect="1"/>
            </p:cNvPicPr>
            <p:nvPr/>
          </p:nvPicPr>
          <p:blipFill>
            <a:blip r:embed="rId6"/>
            <a:stretch>
              <a:fillRect/>
            </a:stretch>
          </p:blipFill>
          <p:spPr>
            <a:xfrm rot="16200000">
              <a:off x="9648726" y="3266113"/>
              <a:ext cx="526677" cy="526677"/>
            </a:xfrm>
            <a:prstGeom prst="rect">
              <a:avLst/>
            </a:prstGeom>
          </p:spPr>
        </p:pic>
      </p:grpSp>
      <p:grpSp>
        <p:nvGrpSpPr>
          <p:cNvPr id="88" name="Group 87">
            <a:extLst>
              <a:ext uri="{FF2B5EF4-FFF2-40B4-BE49-F238E27FC236}">
                <a16:creationId xmlns:a16="http://schemas.microsoft.com/office/drawing/2014/main" id="{FB9B051E-DCD0-4788-9FED-EBD1E7F8D1AF}"/>
              </a:ext>
            </a:extLst>
          </p:cNvPr>
          <p:cNvGrpSpPr/>
          <p:nvPr/>
        </p:nvGrpSpPr>
        <p:grpSpPr>
          <a:xfrm>
            <a:off x="9203" y="9115"/>
            <a:ext cx="12168102" cy="6858000"/>
            <a:chOff x="16823" y="9115"/>
            <a:chExt cx="12168102" cy="6858000"/>
          </a:xfrm>
        </p:grpSpPr>
        <p:sp>
          <p:nvSpPr>
            <p:cNvPr id="36" name="Rectangle 35">
              <a:extLst>
                <a:ext uri="{FF2B5EF4-FFF2-40B4-BE49-F238E27FC236}">
                  <a16:creationId xmlns:a16="http://schemas.microsoft.com/office/drawing/2014/main" id="{C88FE640-3612-4C1B-AF94-A128409FA538}"/>
                </a:ext>
              </a:extLst>
            </p:cNvPr>
            <p:cNvSpPr/>
            <p:nvPr/>
          </p:nvSpPr>
          <p:spPr>
            <a:xfrm>
              <a:off x="16823" y="9115"/>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7" name="Group 36">
              <a:extLst>
                <a:ext uri="{FF2B5EF4-FFF2-40B4-BE49-F238E27FC236}">
                  <a16:creationId xmlns:a16="http://schemas.microsoft.com/office/drawing/2014/main" id="{AD5D548A-92F7-4135-AB69-CD5CE23A414D}"/>
                </a:ext>
              </a:extLst>
            </p:cNvPr>
            <p:cNvGrpSpPr/>
            <p:nvPr/>
          </p:nvGrpSpPr>
          <p:grpSpPr>
            <a:xfrm>
              <a:off x="10947796" y="2200666"/>
              <a:ext cx="1237129" cy="2456330"/>
              <a:chOff x="10927104" y="2200835"/>
              <a:chExt cx="1237129" cy="2456330"/>
            </a:xfrm>
            <a:solidFill>
              <a:srgbClr val="FFC000"/>
            </a:solidFill>
          </p:grpSpPr>
          <p:sp>
            <p:nvSpPr>
              <p:cNvPr id="38" name="Freeform: Shape 37">
                <a:extLst>
                  <a:ext uri="{FF2B5EF4-FFF2-40B4-BE49-F238E27FC236}">
                    <a16:creationId xmlns:a16="http://schemas.microsoft.com/office/drawing/2014/main" id="{18C77E72-EA61-47B8-A0D1-F9F1B75D007F}"/>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9" name="TextBox 38">
                <a:extLst>
                  <a:ext uri="{FF2B5EF4-FFF2-40B4-BE49-F238E27FC236}">
                    <a16:creationId xmlns:a16="http://schemas.microsoft.com/office/drawing/2014/main" id="{220EC826-C5A3-43F5-A17B-B6C8309F796B}"/>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Method</a:t>
                </a:r>
              </a:p>
            </p:txBody>
          </p:sp>
        </p:grpSp>
        <p:pic>
          <p:nvPicPr>
            <p:cNvPr id="40" name="Picture 39">
              <a:extLst>
                <a:ext uri="{FF2B5EF4-FFF2-40B4-BE49-F238E27FC236}">
                  <a16:creationId xmlns:a16="http://schemas.microsoft.com/office/drawing/2014/main" id="{D1A50F86-95AA-45A5-8740-0F68DB398229}"/>
                </a:ext>
              </a:extLst>
            </p:cNvPr>
            <p:cNvPicPr>
              <a:picLocks noChangeAspect="1"/>
            </p:cNvPicPr>
            <p:nvPr/>
          </p:nvPicPr>
          <p:blipFill>
            <a:blip r:embed="rId7"/>
            <a:stretch>
              <a:fillRect/>
            </a:stretch>
          </p:blipFill>
          <p:spPr>
            <a:xfrm rot="16200000">
              <a:off x="11125672" y="3266113"/>
              <a:ext cx="560294" cy="560294"/>
            </a:xfrm>
            <a:prstGeom prst="rect">
              <a:avLst/>
            </a:prstGeom>
          </p:spPr>
        </p:pic>
      </p:grpSp>
      <p:grpSp>
        <p:nvGrpSpPr>
          <p:cNvPr id="87" name="Group 86">
            <a:extLst>
              <a:ext uri="{FF2B5EF4-FFF2-40B4-BE49-F238E27FC236}">
                <a16:creationId xmlns:a16="http://schemas.microsoft.com/office/drawing/2014/main" id="{615E9441-0DC6-467A-AA6D-A8E12A3684BE}"/>
              </a:ext>
            </a:extLst>
          </p:cNvPr>
          <p:cNvGrpSpPr/>
          <p:nvPr/>
        </p:nvGrpSpPr>
        <p:grpSpPr>
          <a:xfrm>
            <a:off x="31912" y="21662"/>
            <a:ext cx="12164233" cy="6858000"/>
            <a:chOff x="-402428" y="6422"/>
            <a:chExt cx="12164233" cy="6858000"/>
          </a:xfrm>
        </p:grpSpPr>
        <p:sp>
          <p:nvSpPr>
            <p:cNvPr id="41" name="Rectangle 40">
              <a:extLst>
                <a:ext uri="{FF2B5EF4-FFF2-40B4-BE49-F238E27FC236}">
                  <a16:creationId xmlns:a16="http://schemas.microsoft.com/office/drawing/2014/main" id="{A30B1E40-39AE-4974-995D-E1A2AF3EF53F}"/>
                </a:ext>
              </a:extLst>
            </p:cNvPr>
            <p:cNvSpPr/>
            <p:nvPr/>
          </p:nvSpPr>
          <p:spPr>
            <a:xfrm>
              <a:off x="-402428" y="6422"/>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2" name="Group 41">
              <a:extLst>
                <a:ext uri="{FF2B5EF4-FFF2-40B4-BE49-F238E27FC236}">
                  <a16:creationId xmlns:a16="http://schemas.microsoft.com/office/drawing/2014/main" id="{08B38AC1-4D0D-4CA4-A48B-27D5B1B2AF60}"/>
                </a:ext>
              </a:extLst>
            </p:cNvPr>
            <p:cNvGrpSpPr/>
            <p:nvPr/>
          </p:nvGrpSpPr>
          <p:grpSpPr>
            <a:xfrm>
              <a:off x="10524676" y="2207805"/>
              <a:ext cx="1237129" cy="2456330"/>
              <a:chOff x="10927104" y="2200835"/>
              <a:chExt cx="1237129" cy="2456330"/>
            </a:xfrm>
            <a:solidFill>
              <a:srgbClr val="C00000"/>
            </a:solidFill>
          </p:grpSpPr>
          <p:sp>
            <p:nvSpPr>
              <p:cNvPr id="43" name="Freeform: Shape 42">
                <a:extLst>
                  <a:ext uri="{FF2B5EF4-FFF2-40B4-BE49-F238E27FC236}">
                    <a16:creationId xmlns:a16="http://schemas.microsoft.com/office/drawing/2014/main" id="{0BDA5AF4-D1C1-48D7-9957-BD568E7CB0A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4" name="TextBox 43">
                <a:extLst>
                  <a:ext uri="{FF2B5EF4-FFF2-40B4-BE49-F238E27FC236}">
                    <a16:creationId xmlns:a16="http://schemas.microsoft.com/office/drawing/2014/main" id="{36379DD1-9088-4A09-AE8C-7FB75BB9B91C}"/>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Novelty</a:t>
                </a:r>
              </a:p>
            </p:txBody>
          </p:sp>
        </p:grpSp>
        <p:pic>
          <p:nvPicPr>
            <p:cNvPr id="45" name="Picture 44">
              <a:extLst>
                <a:ext uri="{FF2B5EF4-FFF2-40B4-BE49-F238E27FC236}">
                  <a16:creationId xmlns:a16="http://schemas.microsoft.com/office/drawing/2014/main" id="{CA9A9EF8-7C77-404D-93CF-762A2A0C135C}"/>
                </a:ext>
              </a:extLst>
            </p:cNvPr>
            <p:cNvPicPr>
              <a:picLocks noChangeAspect="1"/>
            </p:cNvPicPr>
            <p:nvPr/>
          </p:nvPicPr>
          <p:blipFill>
            <a:blip r:embed="rId8"/>
            <a:stretch>
              <a:fillRect/>
            </a:stretch>
          </p:blipFill>
          <p:spPr>
            <a:xfrm rot="16200000">
              <a:off x="10594378" y="3178707"/>
              <a:ext cx="614083" cy="614083"/>
            </a:xfrm>
            <a:prstGeom prst="rect">
              <a:avLst/>
            </a:prstGeom>
          </p:spPr>
        </p:pic>
      </p:grpSp>
      <p:grpSp>
        <p:nvGrpSpPr>
          <p:cNvPr id="86" name="Group 85">
            <a:extLst>
              <a:ext uri="{FF2B5EF4-FFF2-40B4-BE49-F238E27FC236}">
                <a16:creationId xmlns:a16="http://schemas.microsoft.com/office/drawing/2014/main" id="{A98B9DEA-CC7C-4057-9426-04667FFDE14A}"/>
              </a:ext>
            </a:extLst>
          </p:cNvPr>
          <p:cNvGrpSpPr/>
          <p:nvPr/>
        </p:nvGrpSpPr>
        <p:grpSpPr>
          <a:xfrm>
            <a:off x="17262" y="11430"/>
            <a:ext cx="12164233" cy="6858000"/>
            <a:chOff x="-11877558" y="11430"/>
            <a:chExt cx="12164233" cy="6858000"/>
          </a:xfrm>
        </p:grpSpPr>
        <p:sp>
          <p:nvSpPr>
            <p:cNvPr id="46" name="Rectangle 45">
              <a:extLst>
                <a:ext uri="{FF2B5EF4-FFF2-40B4-BE49-F238E27FC236}">
                  <a16:creationId xmlns:a16="http://schemas.microsoft.com/office/drawing/2014/main" id="{1327B811-E6E0-47B7-8359-5F77325C8B59}"/>
                </a:ext>
              </a:extLst>
            </p:cNvPr>
            <p:cNvSpPr/>
            <p:nvPr/>
          </p:nvSpPr>
          <p:spPr>
            <a:xfrm>
              <a:off x="-1187755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7" name="Group 46">
              <a:extLst>
                <a:ext uri="{FF2B5EF4-FFF2-40B4-BE49-F238E27FC236}">
                  <a16:creationId xmlns:a16="http://schemas.microsoft.com/office/drawing/2014/main" id="{51474B6E-65BF-4559-818A-582CB522B00B}"/>
                </a:ext>
              </a:extLst>
            </p:cNvPr>
            <p:cNvGrpSpPr/>
            <p:nvPr/>
          </p:nvGrpSpPr>
          <p:grpSpPr>
            <a:xfrm>
              <a:off x="-950454" y="2200835"/>
              <a:ext cx="1237129" cy="2456330"/>
              <a:chOff x="10927104" y="2200835"/>
              <a:chExt cx="1237129" cy="2456330"/>
            </a:xfrm>
            <a:solidFill>
              <a:srgbClr val="92D050"/>
            </a:solidFill>
          </p:grpSpPr>
          <p:sp>
            <p:nvSpPr>
              <p:cNvPr id="48" name="Freeform: Shape 47">
                <a:extLst>
                  <a:ext uri="{FF2B5EF4-FFF2-40B4-BE49-F238E27FC236}">
                    <a16:creationId xmlns:a16="http://schemas.microsoft.com/office/drawing/2014/main" id="{78C62ACE-FBA0-4D4D-9407-8805663E5083}"/>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9" name="TextBox 48">
                <a:extLst>
                  <a:ext uri="{FF2B5EF4-FFF2-40B4-BE49-F238E27FC236}">
                    <a16:creationId xmlns:a16="http://schemas.microsoft.com/office/drawing/2014/main" id="{BA8AF70E-E6E7-434D-A98F-E094D12E94A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Real time </a:t>
                </a:r>
              </a:p>
            </p:txBody>
          </p:sp>
        </p:grpSp>
        <p:pic>
          <p:nvPicPr>
            <p:cNvPr id="50" name="Picture 49">
              <a:extLst>
                <a:ext uri="{FF2B5EF4-FFF2-40B4-BE49-F238E27FC236}">
                  <a16:creationId xmlns:a16="http://schemas.microsoft.com/office/drawing/2014/main" id="{E9F556E7-7236-4952-9082-0E5BB48514B7}"/>
                </a:ext>
              </a:extLst>
            </p:cNvPr>
            <p:cNvPicPr>
              <a:picLocks noChangeAspect="1"/>
            </p:cNvPicPr>
            <p:nvPr/>
          </p:nvPicPr>
          <p:blipFill>
            <a:blip r:embed="rId9"/>
            <a:stretch>
              <a:fillRect/>
            </a:stretch>
          </p:blipFill>
          <p:spPr>
            <a:xfrm rot="16200000">
              <a:off x="-936820" y="3112994"/>
              <a:ext cx="632012" cy="632012"/>
            </a:xfrm>
            <a:prstGeom prst="rect">
              <a:avLst/>
            </a:prstGeom>
          </p:spPr>
        </p:pic>
      </p:grpSp>
      <p:grpSp>
        <p:nvGrpSpPr>
          <p:cNvPr id="25" name="Group 24">
            <a:extLst>
              <a:ext uri="{FF2B5EF4-FFF2-40B4-BE49-F238E27FC236}">
                <a16:creationId xmlns:a16="http://schemas.microsoft.com/office/drawing/2014/main" id="{575FCE8D-E324-4E03-A160-56D9105E0E5A}"/>
              </a:ext>
            </a:extLst>
          </p:cNvPr>
          <p:cNvGrpSpPr/>
          <p:nvPr/>
        </p:nvGrpSpPr>
        <p:grpSpPr>
          <a:xfrm>
            <a:off x="49169" y="9115"/>
            <a:ext cx="12164233" cy="6858000"/>
            <a:chOff x="-12403817" y="11430"/>
            <a:chExt cx="12164233" cy="6858000"/>
          </a:xfrm>
        </p:grpSpPr>
        <p:sp>
          <p:nvSpPr>
            <p:cNvPr id="51" name="Rectangle 50">
              <a:extLst>
                <a:ext uri="{FF2B5EF4-FFF2-40B4-BE49-F238E27FC236}">
                  <a16:creationId xmlns:a16="http://schemas.microsoft.com/office/drawing/2014/main" id="{8997AF87-307D-4566-A4BF-42E84D1BEAAE}"/>
                </a:ext>
              </a:extLst>
            </p:cNvPr>
            <p:cNvSpPr/>
            <p:nvPr/>
          </p:nvSpPr>
          <p:spPr>
            <a:xfrm>
              <a:off x="-12403817"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2" name="Group 51">
              <a:extLst>
                <a:ext uri="{FF2B5EF4-FFF2-40B4-BE49-F238E27FC236}">
                  <a16:creationId xmlns:a16="http://schemas.microsoft.com/office/drawing/2014/main" id="{E6F1C2FA-0553-434A-A4BA-2799A69046DF}"/>
                </a:ext>
              </a:extLst>
            </p:cNvPr>
            <p:cNvGrpSpPr/>
            <p:nvPr/>
          </p:nvGrpSpPr>
          <p:grpSpPr>
            <a:xfrm>
              <a:off x="-1476713" y="2200836"/>
              <a:ext cx="1237129" cy="2456330"/>
              <a:chOff x="10927104" y="2200835"/>
              <a:chExt cx="1237129" cy="2456330"/>
            </a:xfrm>
            <a:solidFill>
              <a:schemeClr val="accent5">
                <a:lumMod val="60000"/>
                <a:lumOff val="40000"/>
              </a:schemeClr>
            </a:solidFill>
          </p:grpSpPr>
          <p:sp>
            <p:nvSpPr>
              <p:cNvPr id="53" name="Freeform: Shape 52">
                <a:extLst>
                  <a:ext uri="{FF2B5EF4-FFF2-40B4-BE49-F238E27FC236}">
                    <a16:creationId xmlns:a16="http://schemas.microsoft.com/office/drawing/2014/main" id="{73E7AF68-D51A-452A-86B4-561A7D88EB62}"/>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4" name="TextBox 53">
                <a:extLst>
                  <a:ext uri="{FF2B5EF4-FFF2-40B4-BE49-F238E27FC236}">
                    <a16:creationId xmlns:a16="http://schemas.microsoft.com/office/drawing/2014/main" id="{7F49710B-A601-4DDF-8187-BE9094E1D32B}"/>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Hardware</a:t>
                </a:r>
              </a:p>
            </p:txBody>
          </p:sp>
        </p:grpSp>
        <p:pic>
          <p:nvPicPr>
            <p:cNvPr id="55" name="Picture 54">
              <a:extLst>
                <a:ext uri="{FF2B5EF4-FFF2-40B4-BE49-F238E27FC236}">
                  <a16:creationId xmlns:a16="http://schemas.microsoft.com/office/drawing/2014/main" id="{95382B53-A154-4395-9BC9-24D78B23FF12}"/>
                </a:ext>
              </a:extLst>
            </p:cNvPr>
            <p:cNvPicPr>
              <a:picLocks noChangeAspect="1"/>
            </p:cNvPicPr>
            <p:nvPr/>
          </p:nvPicPr>
          <p:blipFill>
            <a:blip r:embed="rId10"/>
            <a:stretch>
              <a:fillRect/>
            </a:stretch>
          </p:blipFill>
          <p:spPr>
            <a:xfrm rot="16200000">
              <a:off x="-1412216" y="3124200"/>
              <a:ext cx="609601" cy="609601"/>
            </a:xfrm>
            <a:prstGeom prst="rect">
              <a:avLst/>
            </a:prstGeom>
          </p:spPr>
        </p:pic>
      </p:grpSp>
      <p:grpSp>
        <p:nvGrpSpPr>
          <p:cNvPr id="24" name="Group 23">
            <a:extLst>
              <a:ext uri="{FF2B5EF4-FFF2-40B4-BE49-F238E27FC236}">
                <a16:creationId xmlns:a16="http://schemas.microsoft.com/office/drawing/2014/main" id="{92819071-5C12-4949-BD27-B4AEC6FF426F}"/>
              </a:ext>
            </a:extLst>
          </p:cNvPr>
          <p:cNvGrpSpPr/>
          <p:nvPr/>
        </p:nvGrpSpPr>
        <p:grpSpPr>
          <a:xfrm>
            <a:off x="80982" y="11430"/>
            <a:ext cx="12164233" cy="6858000"/>
            <a:chOff x="-12880638" y="11430"/>
            <a:chExt cx="12164233" cy="6858000"/>
          </a:xfrm>
        </p:grpSpPr>
        <p:sp>
          <p:nvSpPr>
            <p:cNvPr id="56" name="Rectangle 55">
              <a:extLst>
                <a:ext uri="{FF2B5EF4-FFF2-40B4-BE49-F238E27FC236}">
                  <a16:creationId xmlns:a16="http://schemas.microsoft.com/office/drawing/2014/main" id="{E01CC554-FC40-414D-B0A8-7D658352AB7C}"/>
                </a:ext>
              </a:extLst>
            </p:cNvPr>
            <p:cNvSpPr/>
            <p:nvPr/>
          </p:nvSpPr>
          <p:spPr>
            <a:xfrm>
              <a:off x="-1288063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7" name="Group 56">
              <a:extLst>
                <a:ext uri="{FF2B5EF4-FFF2-40B4-BE49-F238E27FC236}">
                  <a16:creationId xmlns:a16="http://schemas.microsoft.com/office/drawing/2014/main" id="{55F398FD-1C78-49B4-8537-26F87203FA62}"/>
                </a:ext>
              </a:extLst>
            </p:cNvPr>
            <p:cNvGrpSpPr/>
            <p:nvPr/>
          </p:nvGrpSpPr>
          <p:grpSpPr>
            <a:xfrm>
              <a:off x="-1953534" y="2200835"/>
              <a:ext cx="1237129" cy="2456330"/>
              <a:chOff x="10927104" y="2200835"/>
              <a:chExt cx="1237129" cy="2456330"/>
            </a:xfrm>
            <a:solidFill>
              <a:srgbClr val="FF0000"/>
            </a:solidFill>
          </p:grpSpPr>
          <p:sp>
            <p:nvSpPr>
              <p:cNvPr id="58" name="Freeform: Shape 57">
                <a:extLst>
                  <a:ext uri="{FF2B5EF4-FFF2-40B4-BE49-F238E27FC236}">
                    <a16:creationId xmlns:a16="http://schemas.microsoft.com/office/drawing/2014/main" id="{188BE387-F15F-439D-A7D4-9BF6DA9D19A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9" name="TextBox 58">
                <a:extLst>
                  <a:ext uri="{FF2B5EF4-FFF2-40B4-BE49-F238E27FC236}">
                    <a16:creationId xmlns:a16="http://schemas.microsoft.com/office/drawing/2014/main" id="{D168C574-8174-439F-A6B1-7982742F5912}"/>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Software </a:t>
                </a:r>
              </a:p>
            </p:txBody>
          </p:sp>
        </p:grpSp>
        <p:pic>
          <p:nvPicPr>
            <p:cNvPr id="60" name="Picture 59">
              <a:extLst>
                <a:ext uri="{FF2B5EF4-FFF2-40B4-BE49-F238E27FC236}">
                  <a16:creationId xmlns:a16="http://schemas.microsoft.com/office/drawing/2014/main" id="{77D752EC-9964-4406-A6FE-7389FB90E918}"/>
                </a:ext>
              </a:extLst>
            </p:cNvPr>
            <p:cNvPicPr>
              <a:picLocks noChangeAspect="1"/>
            </p:cNvPicPr>
            <p:nvPr/>
          </p:nvPicPr>
          <p:blipFill>
            <a:blip r:embed="rId11"/>
            <a:stretch>
              <a:fillRect/>
            </a:stretch>
          </p:blipFill>
          <p:spPr>
            <a:xfrm rot="16200000">
              <a:off x="-1874049" y="3128682"/>
              <a:ext cx="600635" cy="600635"/>
            </a:xfrm>
            <a:prstGeom prst="rect">
              <a:avLst/>
            </a:prstGeom>
          </p:spPr>
        </p:pic>
      </p:grpSp>
      <p:grpSp>
        <p:nvGrpSpPr>
          <p:cNvPr id="23" name="Group 22">
            <a:extLst>
              <a:ext uri="{FF2B5EF4-FFF2-40B4-BE49-F238E27FC236}">
                <a16:creationId xmlns:a16="http://schemas.microsoft.com/office/drawing/2014/main" id="{8DE367CE-E3D1-4F0C-A10A-2EFB9DFBCF24}"/>
              </a:ext>
            </a:extLst>
          </p:cNvPr>
          <p:cNvGrpSpPr/>
          <p:nvPr/>
        </p:nvGrpSpPr>
        <p:grpSpPr>
          <a:xfrm>
            <a:off x="67396" y="20714"/>
            <a:ext cx="12164233" cy="6858000"/>
            <a:chOff x="-13351424" y="20714"/>
            <a:chExt cx="12164233" cy="6858000"/>
          </a:xfrm>
        </p:grpSpPr>
        <p:sp>
          <p:nvSpPr>
            <p:cNvPr id="61" name="Rectangle 60">
              <a:extLst>
                <a:ext uri="{FF2B5EF4-FFF2-40B4-BE49-F238E27FC236}">
                  <a16:creationId xmlns:a16="http://schemas.microsoft.com/office/drawing/2014/main" id="{8EB44F43-1436-4547-94FC-1F815B558023}"/>
                </a:ext>
              </a:extLst>
            </p:cNvPr>
            <p:cNvSpPr/>
            <p:nvPr/>
          </p:nvSpPr>
          <p:spPr>
            <a:xfrm>
              <a:off x="-13351424" y="2071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2" name="Group 61">
              <a:extLst>
                <a:ext uri="{FF2B5EF4-FFF2-40B4-BE49-F238E27FC236}">
                  <a16:creationId xmlns:a16="http://schemas.microsoft.com/office/drawing/2014/main" id="{62A833E1-67D8-43C1-A79B-B2FEE98D004D}"/>
                </a:ext>
              </a:extLst>
            </p:cNvPr>
            <p:cNvGrpSpPr/>
            <p:nvPr/>
          </p:nvGrpSpPr>
          <p:grpSpPr>
            <a:xfrm>
              <a:off x="-2424320" y="2221549"/>
              <a:ext cx="1237129" cy="2456330"/>
              <a:chOff x="10927104" y="2200835"/>
              <a:chExt cx="1237129" cy="2456330"/>
            </a:xfrm>
            <a:solidFill>
              <a:srgbClr val="7030A0"/>
            </a:solidFill>
          </p:grpSpPr>
          <p:sp>
            <p:nvSpPr>
              <p:cNvPr id="63" name="Freeform: Shape 62">
                <a:extLst>
                  <a:ext uri="{FF2B5EF4-FFF2-40B4-BE49-F238E27FC236}">
                    <a16:creationId xmlns:a16="http://schemas.microsoft.com/office/drawing/2014/main" id="{65A84570-8903-4C9A-9570-FB1AB63ACDB6}"/>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4" name="TextBox 63">
                <a:extLst>
                  <a:ext uri="{FF2B5EF4-FFF2-40B4-BE49-F238E27FC236}">
                    <a16:creationId xmlns:a16="http://schemas.microsoft.com/office/drawing/2014/main" id="{7335CB1D-58A1-47C8-846B-670866737B3C}"/>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Architecture </a:t>
                </a:r>
              </a:p>
            </p:txBody>
          </p:sp>
        </p:grpSp>
        <p:pic>
          <p:nvPicPr>
            <p:cNvPr id="65" name="Picture 64">
              <a:extLst>
                <a:ext uri="{FF2B5EF4-FFF2-40B4-BE49-F238E27FC236}">
                  <a16:creationId xmlns:a16="http://schemas.microsoft.com/office/drawing/2014/main" id="{C4A8B2E8-21A1-4AE5-8AF6-7EE26F0CB458}"/>
                </a:ext>
              </a:extLst>
            </p:cNvPr>
            <p:cNvPicPr>
              <a:picLocks noChangeAspect="1"/>
            </p:cNvPicPr>
            <p:nvPr/>
          </p:nvPicPr>
          <p:blipFill>
            <a:blip r:embed="rId12"/>
            <a:stretch>
              <a:fillRect/>
            </a:stretch>
          </p:blipFill>
          <p:spPr>
            <a:xfrm rot="16200000">
              <a:off x="-2345007" y="3166205"/>
              <a:ext cx="567018" cy="567018"/>
            </a:xfrm>
            <a:prstGeom prst="rect">
              <a:avLst/>
            </a:prstGeom>
          </p:spPr>
        </p:pic>
      </p:grpSp>
      <p:grpSp>
        <p:nvGrpSpPr>
          <p:cNvPr id="22" name="Group 21">
            <a:extLst>
              <a:ext uri="{FF2B5EF4-FFF2-40B4-BE49-F238E27FC236}">
                <a16:creationId xmlns:a16="http://schemas.microsoft.com/office/drawing/2014/main" id="{5B6C4479-8004-4E1B-B1E8-F540CA798C0B}"/>
              </a:ext>
            </a:extLst>
          </p:cNvPr>
          <p:cNvGrpSpPr/>
          <p:nvPr/>
        </p:nvGrpSpPr>
        <p:grpSpPr>
          <a:xfrm>
            <a:off x="89336" y="13393"/>
            <a:ext cx="12164233" cy="6858000"/>
            <a:chOff x="-13849244" y="11430"/>
            <a:chExt cx="12164233" cy="6858000"/>
          </a:xfrm>
        </p:grpSpPr>
        <p:sp>
          <p:nvSpPr>
            <p:cNvPr id="66" name="Rectangle 65">
              <a:extLst>
                <a:ext uri="{FF2B5EF4-FFF2-40B4-BE49-F238E27FC236}">
                  <a16:creationId xmlns:a16="http://schemas.microsoft.com/office/drawing/2014/main" id="{325065C1-1E03-423E-BC6E-21B8A9297D7C}"/>
                </a:ext>
              </a:extLst>
            </p:cNvPr>
            <p:cNvSpPr/>
            <p:nvPr/>
          </p:nvSpPr>
          <p:spPr>
            <a:xfrm>
              <a:off x="-13849244"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7" name="Group 66">
              <a:extLst>
                <a:ext uri="{FF2B5EF4-FFF2-40B4-BE49-F238E27FC236}">
                  <a16:creationId xmlns:a16="http://schemas.microsoft.com/office/drawing/2014/main" id="{88D2CFDD-0B04-4A49-989D-E36A7A46610D}"/>
                </a:ext>
              </a:extLst>
            </p:cNvPr>
            <p:cNvGrpSpPr/>
            <p:nvPr/>
          </p:nvGrpSpPr>
          <p:grpSpPr>
            <a:xfrm>
              <a:off x="-2922140" y="2200835"/>
              <a:ext cx="1237129" cy="2456330"/>
              <a:chOff x="10927104" y="2200835"/>
              <a:chExt cx="1237129" cy="2456330"/>
            </a:xfrm>
            <a:solidFill>
              <a:schemeClr val="tx2">
                <a:lumMod val="60000"/>
                <a:lumOff val="40000"/>
              </a:schemeClr>
            </a:solidFill>
          </p:grpSpPr>
          <p:sp>
            <p:nvSpPr>
              <p:cNvPr id="68" name="Freeform: Shape 67">
                <a:extLst>
                  <a:ext uri="{FF2B5EF4-FFF2-40B4-BE49-F238E27FC236}">
                    <a16:creationId xmlns:a16="http://schemas.microsoft.com/office/drawing/2014/main" id="{834D3844-0919-4D47-9C0A-BB785985E94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9" name="TextBox 68">
                <a:extLst>
                  <a:ext uri="{FF2B5EF4-FFF2-40B4-BE49-F238E27FC236}">
                    <a16:creationId xmlns:a16="http://schemas.microsoft.com/office/drawing/2014/main" id="{5A947791-80ED-4A8B-85D3-376359E47F20}"/>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Literature </a:t>
                </a:r>
              </a:p>
            </p:txBody>
          </p:sp>
        </p:grpSp>
        <p:pic>
          <p:nvPicPr>
            <p:cNvPr id="70" name="Picture 69">
              <a:extLst>
                <a:ext uri="{FF2B5EF4-FFF2-40B4-BE49-F238E27FC236}">
                  <a16:creationId xmlns:a16="http://schemas.microsoft.com/office/drawing/2014/main" id="{BAEDB845-4D1D-43EF-85C6-464B4B4AC107}"/>
                </a:ext>
              </a:extLst>
            </p:cNvPr>
            <p:cNvPicPr>
              <a:picLocks noChangeAspect="1"/>
            </p:cNvPicPr>
            <p:nvPr/>
          </p:nvPicPr>
          <p:blipFill>
            <a:blip r:embed="rId13"/>
            <a:stretch>
              <a:fillRect/>
            </a:stretch>
          </p:blipFill>
          <p:spPr>
            <a:xfrm rot="16200000">
              <a:off x="-2904211" y="3128682"/>
              <a:ext cx="600635" cy="600635"/>
            </a:xfrm>
            <a:prstGeom prst="rect">
              <a:avLst/>
            </a:prstGeom>
          </p:spPr>
        </p:pic>
      </p:grpSp>
      <p:grpSp>
        <p:nvGrpSpPr>
          <p:cNvPr id="21" name="Group 20">
            <a:extLst>
              <a:ext uri="{FF2B5EF4-FFF2-40B4-BE49-F238E27FC236}">
                <a16:creationId xmlns:a16="http://schemas.microsoft.com/office/drawing/2014/main" id="{D06CAFDF-71BD-4E69-BC70-F6DE04C8A622}"/>
              </a:ext>
            </a:extLst>
          </p:cNvPr>
          <p:cNvGrpSpPr/>
          <p:nvPr/>
        </p:nvGrpSpPr>
        <p:grpSpPr>
          <a:xfrm>
            <a:off x="-11670593" y="11430"/>
            <a:ext cx="12164233" cy="6858000"/>
            <a:chOff x="-14349985" y="11430"/>
            <a:chExt cx="12164233" cy="6858000"/>
          </a:xfrm>
        </p:grpSpPr>
        <p:sp>
          <p:nvSpPr>
            <p:cNvPr id="71" name="Rectangle 70">
              <a:extLst>
                <a:ext uri="{FF2B5EF4-FFF2-40B4-BE49-F238E27FC236}">
                  <a16:creationId xmlns:a16="http://schemas.microsoft.com/office/drawing/2014/main" id="{660CF2B4-969F-4FE5-ACDE-803C536E377E}"/>
                </a:ext>
              </a:extLst>
            </p:cNvPr>
            <p:cNvSpPr/>
            <p:nvPr/>
          </p:nvSpPr>
          <p:spPr>
            <a:xfrm>
              <a:off x="-14349985"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2" name="Group 71">
              <a:extLst>
                <a:ext uri="{FF2B5EF4-FFF2-40B4-BE49-F238E27FC236}">
                  <a16:creationId xmlns:a16="http://schemas.microsoft.com/office/drawing/2014/main" id="{82AC6A70-6425-40E3-8D75-87894D257038}"/>
                </a:ext>
              </a:extLst>
            </p:cNvPr>
            <p:cNvGrpSpPr/>
            <p:nvPr/>
          </p:nvGrpSpPr>
          <p:grpSpPr>
            <a:xfrm>
              <a:off x="-3422881" y="2200835"/>
              <a:ext cx="1237129" cy="2456330"/>
              <a:chOff x="10927104" y="2200835"/>
              <a:chExt cx="1237129" cy="2456330"/>
            </a:xfrm>
            <a:solidFill>
              <a:srgbClr val="00B050"/>
            </a:solidFill>
          </p:grpSpPr>
          <p:sp>
            <p:nvSpPr>
              <p:cNvPr id="73" name="Freeform: Shape 72">
                <a:extLst>
                  <a:ext uri="{FF2B5EF4-FFF2-40B4-BE49-F238E27FC236}">
                    <a16:creationId xmlns:a16="http://schemas.microsoft.com/office/drawing/2014/main" id="{A6A996CC-10C4-4056-8D92-8346991152E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4" name="TextBox 73">
                <a:extLst>
                  <a:ext uri="{FF2B5EF4-FFF2-40B4-BE49-F238E27FC236}">
                    <a16:creationId xmlns:a16="http://schemas.microsoft.com/office/drawing/2014/main" id="{416948CA-B111-4C4D-BC02-7DA4CF58E826}"/>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Module </a:t>
                </a:r>
              </a:p>
            </p:txBody>
          </p:sp>
        </p:grpSp>
        <p:pic>
          <p:nvPicPr>
            <p:cNvPr id="75" name="Picture 74">
              <a:extLst>
                <a:ext uri="{FF2B5EF4-FFF2-40B4-BE49-F238E27FC236}">
                  <a16:creationId xmlns:a16="http://schemas.microsoft.com/office/drawing/2014/main" id="{1E849775-269E-47BD-91BC-171BC4F194E4}"/>
                </a:ext>
              </a:extLst>
            </p:cNvPr>
            <p:cNvPicPr>
              <a:picLocks noChangeAspect="1"/>
            </p:cNvPicPr>
            <p:nvPr/>
          </p:nvPicPr>
          <p:blipFill>
            <a:blip r:embed="rId14"/>
            <a:stretch>
              <a:fillRect/>
            </a:stretch>
          </p:blipFill>
          <p:spPr>
            <a:xfrm rot="16200000">
              <a:off x="-3356244" y="3155576"/>
              <a:ext cx="546847" cy="546847"/>
            </a:xfrm>
            <a:prstGeom prst="rect">
              <a:avLst/>
            </a:prstGeom>
          </p:spPr>
        </p:pic>
      </p:grpSp>
      <p:grpSp>
        <p:nvGrpSpPr>
          <p:cNvPr id="13" name="Group 12">
            <a:extLst>
              <a:ext uri="{FF2B5EF4-FFF2-40B4-BE49-F238E27FC236}">
                <a16:creationId xmlns:a16="http://schemas.microsoft.com/office/drawing/2014/main" id="{97A823A8-EA52-4214-9928-4219A4B04E23}"/>
              </a:ext>
            </a:extLst>
          </p:cNvPr>
          <p:cNvGrpSpPr/>
          <p:nvPr/>
        </p:nvGrpSpPr>
        <p:grpSpPr>
          <a:xfrm>
            <a:off x="-17233377" y="13393"/>
            <a:ext cx="12164233" cy="6858000"/>
            <a:chOff x="-14863557" y="13393"/>
            <a:chExt cx="12164233" cy="6858000"/>
          </a:xfrm>
        </p:grpSpPr>
        <p:sp>
          <p:nvSpPr>
            <p:cNvPr id="76" name="Rectangle 75">
              <a:extLst>
                <a:ext uri="{FF2B5EF4-FFF2-40B4-BE49-F238E27FC236}">
                  <a16:creationId xmlns:a16="http://schemas.microsoft.com/office/drawing/2014/main" id="{7F206A52-C5F8-4985-9FF6-E9306F23E78A}"/>
                </a:ext>
              </a:extLst>
            </p:cNvPr>
            <p:cNvSpPr/>
            <p:nvPr/>
          </p:nvSpPr>
          <p:spPr>
            <a:xfrm>
              <a:off x="-14863557" y="13393"/>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7" name="Group 76">
              <a:extLst>
                <a:ext uri="{FF2B5EF4-FFF2-40B4-BE49-F238E27FC236}">
                  <a16:creationId xmlns:a16="http://schemas.microsoft.com/office/drawing/2014/main" id="{3587A7ED-E103-41E2-B11A-6939085C2AD5}"/>
                </a:ext>
              </a:extLst>
            </p:cNvPr>
            <p:cNvGrpSpPr/>
            <p:nvPr/>
          </p:nvGrpSpPr>
          <p:grpSpPr>
            <a:xfrm>
              <a:off x="-3936453" y="2168508"/>
              <a:ext cx="1237129" cy="2456330"/>
              <a:chOff x="10927104" y="2200835"/>
              <a:chExt cx="1237129" cy="2456330"/>
            </a:xfrm>
            <a:solidFill>
              <a:srgbClr val="FFC000"/>
            </a:solidFill>
          </p:grpSpPr>
          <p:sp>
            <p:nvSpPr>
              <p:cNvPr id="78" name="Freeform: Shape 77">
                <a:extLst>
                  <a:ext uri="{FF2B5EF4-FFF2-40B4-BE49-F238E27FC236}">
                    <a16:creationId xmlns:a16="http://schemas.microsoft.com/office/drawing/2014/main" id="{64A53A65-F394-4B8E-9FCD-AFC9A19F8CCD}"/>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9" name="TextBox 78">
                <a:extLst>
                  <a:ext uri="{FF2B5EF4-FFF2-40B4-BE49-F238E27FC236}">
                    <a16:creationId xmlns:a16="http://schemas.microsoft.com/office/drawing/2014/main" id="{2CE98001-B56A-48F8-9B9E-5A4EB06524EA}"/>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Work Flow </a:t>
                </a:r>
              </a:p>
            </p:txBody>
          </p:sp>
        </p:grpSp>
        <p:pic>
          <p:nvPicPr>
            <p:cNvPr id="80" name="Picture 79">
              <a:extLst>
                <a:ext uri="{FF2B5EF4-FFF2-40B4-BE49-F238E27FC236}">
                  <a16:creationId xmlns:a16="http://schemas.microsoft.com/office/drawing/2014/main" id="{C4C914C1-18A2-4B2E-8ACD-25F874D0DC65}"/>
                </a:ext>
              </a:extLst>
            </p:cNvPr>
            <p:cNvPicPr>
              <a:picLocks noChangeAspect="1"/>
            </p:cNvPicPr>
            <p:nvPr/>
          </p:nvPicPr>
          <p:blipFill>
            <a:blip r:embed="rId15"/>
            <a:stretch>
              <a:fillRect/>
            </a:stretch>
          </p:blipFill>
          <p:spPr>
            <a:xfrm rot="16200000">
              <a:off x="-3854128" y="3138937"/>
              <a:ext cx="515471" cy="515471"/>
            </a:xfrm>
            <a:prstGeom prst="rect">
              <a:avLst/>
            </a:prstGeom>
          </p:spPr>
        </p:pic>
      </p:grpSp>
      <p:grpSp>
        <p:nvGrpSpPr>
          <p:cNvPr id="12" name="Group 11">
            <a:extLst>
              <a:ext uri="{FF2B5EF4-FFF2-40B4-BE49-F238E27FC236}">
                <a16:creationId xmlns:a16="http://schemas.microsoft.com/office/drawing/2014/main" id="{10E0921F-DC7F-4E60-B810-FE39F0AC224A}"/>
              </a:ext>
            </a:extLst>
          </p:cNvPr>
          <p:cNvGrpSpPr/>
          <p:nvPr/>
        </p:nvGrpSpPr>
        <p:grpSpPr>
          <a:xfrm>
            <a:off x="-17776917" y="13393"/>
            <a:ext cx="12164233" cy="6858000"/>
            <a:chOff x="-15361377" y="13393"/>
            <a:chExt cx="12164233" cy="6858000"/>
          </a:xfrm>
        </p:grpSpPr>
        <p:sp>
          <p:nvSpPr>
            <p:cNvPr id="81" name="Rectangle 80">
              <a:extLst>
                <a:ext uri="{FF2B5EF4-FFF2-40B4-BE49-F238E27FC236}">
                  <a16:creationId xmlns:a16="http://schemas.microsoft.com/office/drawing/2014/main" id="{C0ABBB3A-301F-4D3D-8397-6AB03110B63F}"/>
                </a:ext>
              </a:extLst>
            </p:cNvPr>
            <p:cNvSpPr/>
            <p:nvPr/>
          </p:nvSpPr>
          <p:spPr>
            <a:xfrm>
              <a:off x="-15361377" y="13393"/>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82" name="Group 81">
              <a:extLst>
                <a:ext uri="{FF2B5EF4-FFF2-40B4-BE49-F238E27FC236}">
                  <a16:creationId xmlns:a16="http://schemas.microsoft.com/office/drawing/2014/main" id="{F75C97DF-0128-45BB-9061-8ECA2FF93611}"/>
                </a:ext>
              </a:extLst>
            </p:cNvPr>
            <p:cNvGrpSpPr/>
            <p:nvPr/>
          </p:nvGrpSpPr>
          <p:grpSpPr>
            <a:xfrm>
              <a:off x="-4434273" y="2168508"/>
              <a:ext cx="1237129" cy="2456330"/>
              <a:chOff x="10927104" y="2200835"/>
              <a:chExt cx="1237129" cy="2456330"/>
            </a:xfrm>
            <a:solidFill>
              <a:srgbClr val="C00000"/>
            </a:solidFill>
          </p:grpSpPr>
          <p:sp>
            <p:nvSpPr>
              <p:cNvPr id="83" name="Freeform: Shape 82">
                <a:extLst>
                  <a:ext uri="{FF2B5EF4-FFF2-40B4-BE49-F238E27FC236}">
                    <a16:creationId xmlns:a16="http://schemas.microsoft.com/office/drawing/2014/main" id="{46060F46-1477-4C67-8D32-4237D01289D2}"/>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4" name="TextBox 83">
                <a:extLst>
                  <a:ext uri="{FF2B5EF4-FFF2-40B4-BE49-F238E27FC236}">
                    <a16:creationId xmlns:a16="http://schemas.microsoft.com/office/drawing/2014/main" id="{13B139C4-0907-47A4-816E-ACA8F44AE614}"/>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Coding</a:t>
                </a:r>
              </a:p>
            </p:txBody>
          </p:sp>
        </p:grpSp>
        <p:pic>
          <p:nvPicPr>
            <p:cNvPr id="85" name="Picture 84">
              <a:extLst>
                <a:ext uri="{FF2B5EF4-FFF2-40B4-BE49-F238E27FC236}">
                  <a16:creationId xmlns:a16="http://schemas.microsoft.com/office/drawing/2014/main" id="{FD823A20-79C7-4042-82E7-2E9916BB9496}"/>
                </a:ext>
              </a:extLst>
            </p:cNvPr>
            <p:cNvPicPr>
              <a:picLocks noChangeAspect="1"/>
            </p:cNvPicPr>
            <p:nvPr/>
          </p:nvPicPr>
          <p:blipFill>
            <a:blip r:embed="rId16"/>
            <a:stretch>
              <a:fillRect/>
            </a:stretch>
          </p:blipFill>
          <p:spPr>
            <a:xfrm rot="16200000">
              <a:off x="-4307022" y="3123249"/>
              <a:ext cx="546847" cy="546847"/>
            </a:xfrm>
            <a:prstGeom prst="rect">
              <a:avLst/>
            </a:prstGeom>
          </p:spPr>
        </p:pic>
      </p:grpSp>
      <p:grpSp>
        <p:nvGrpSpPr>
          <p:cNvPr id="11" name="Group 10">
            <a:extLst>
              <a:ext uri="{FF2B5EF4-FFF2-40B4-BE49-F238E27FC236}">
                <a16:creationId xmlns:a16="http://schemas.microsoft.com/office/drawing/2014/main" id="{D1B3F873-BA72-4FF9-8EB2-C16930E547D9}"/>
              </a:ext>
            </a:extLst>
          </p:cNvPr>
          <p:cNvGrpSpPr/>
          <p:nvPr/>
        </p:nvGrpSpPr>
        <p:grpSpPr>
          <a:xfrm>
            <a:off x="-18320400" y="11586"/>
            <a:ext cx="12164233" cy="6858000"/>
            <a:chOff x="-15843900" y="11586"/>
            <a:chExt cx="12164233" cy="6858000"/>
          </a:xfrm>
        </p:grpSpPr>
        <p:sp>
          <p:nvSpPr>
            <p:cNvPr id="91" name="Rectangle 90">
              <a:extLst>
                <a:ext uri="{FF2B5EF4-FFF2-40B4-BE49-F238E27FC236}">
                  <a16:creationId xmlns:a16="http://schemas.microsoft.com/office/drawing/2014/main" id="{F879561B-DB93-43F3-BA56-E3C691595D25}"/>
                </a:ext>
              </a:extLst>
            </p:cNvPr>
            <p:cNvSpPr/>
            <p:nvPr/>
          </p:nvSpPr>
          <p:spPr>
            <a:xfrm>
              <a:off x="-15843900" y="11586"/>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2" name="Group 91">
              <a:extLst>
                <a:ext uri="{FF2B5EF4-FFF2-40B4-BE49-F238E27FC236}">
                  <a16:creationId xmlns:a16="http://schemas.microsoft.com/office/drawing/2014/main" id="{D6AB883D-3E21-4B18-B18F-F5F321D66E46}"/>
                </a:ext>
              </a:extLst>
            </p:cNvPr>
            <p:cNvGrpSpPr/>
            <p:nvPr/>
          </p:nvGrpSpPr>
          <p:grpSpPr>
            <a:xfrm>
              <a:off x="-4916796" y="2189561"/>
              <a:ext cx="1237129" cy="2456330"/>
              <a:chOff x="10927104" y="2200835"/>
              <a:chExt cx="1237129" cy="2456330"/>
            </a:xfrm>
            <a:solidFill>
              <a:srgbClr val="FF0000"/>
            </a:solidFill>
          </p:grpSpPr>
          <p:sp>
            <p:nvSpPr>
              <p:cNvPr id="93" name="Freeform: Shape 92">
                <a:extLst>
                  <a:ext uri="{FF2B5EF4-FFF2-40B4-BE49-F238E27FC236}">
                    <a16:creationId xmlns:a16="http://schemas.microsoft.com/office/drawing/2014/main" id="{B6C3678D-9A2F-412B-9135-09E55871E737}"/>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4" name="TextBox 93">
                <a:extLst>
                  <a:ext uri="{FF2B5EF4-FFF2-40B4-BE49-F238E27FC236}">
                    <a16:creationId xmlns:a16="http://schemas.microsoft.com/office/drawing/2014/main" id="{83C382C9-5A60-4667-A080-9C60F2BABDA8}"/>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Demo</a:t>
                </a:r>
              </a:p>
            </p:txBody>
          </p:sp>
        </p:grpSp>
        <p:pic>
          <p:nvPicPr>
            <p:cNvPr id="95" name="Picture 94">
              <a:extLst>
                <a:ext uri="{FF2B5EF4-FFF2-40B4-BE49-F238E27FC236}">
                  <a16:creationId xmlns:a16="http://schemas.microsoft.com/office/drawing/2014/main" id="{5AF9A32A-B678-44CB-B8D6-E278986DBB13}"/>
                </a:ext>
              </a:extLst>
            </p:cNvPr>
            <p:cNvPicPr>
              <a:picLocks noChangeAspect="1"/>
            </p:cNvPicPr>
            <p:nvPr/>
          </p:nvPicPr>
          <p:blipFill>
            <a:blip r:embed="rId17"/>
            <a:stretch>
              <a:fillRect/>
            </a:stretch>
          </p:blipFill>
          <p:spPr>
            <a:xfrm rot="16200000">
              <a:off x="-4809220" y="3131454"/>
              <a:ext cx="572545" cy="572545"/>
            </a:xfrm>
            <a:prstGeom prst="rect">
              <a:avLst/>
            </a:prstGeom>
          </p:spPr>
        </p:pic>
      </p:grpSp>
      <p:grpSp>
        <p:nvGrpSpPr>
          <p:cNvPr id="8" name="Group 7">
            <a:extLst>
              <a:ext uri="{FF2B5EF4-FFF2-40B4-BE49-F238E27FC236}">
                <a16:creationId xmlns:a16="http://schemas.microsoft.com/office/drawing/2014/main" id="{DC01864B-0072-4AD4-B802-543C258F9243}"/>
              </a:ext>
            </a:extLst>
          </p:cNvPr>
          <p:cNvGrpSpPr/>
          <p:nvPr/>
        </p:nvGrpSpPr>
        <p:grpSpPr>
          <a:xfrm>
            <a:off x="-18801718" y="11430"/>
            <a:ext cx="12164233" cy="6858000"/>
            <a:chOff x="-16325218" y="11430"/>
            <a:chExt cx="12164233" cy="6858000"/>
          </a:xfrm>
        </p:grpSpPr>
        <p:sp>
          <p:nvSpPr>
            <p:cNvPr id="96" name="Rectangle 95">
              <a:extLst>
                <a:ext uri="{FF2B5EF4-FFF2-40B4-BE49-F238E27FC236}">
                  <a16:creationId xmlns:a16="http://schemas.microsoft.com/office/drawing/2014/main" id="{D87DB16F-15EF-45DE-8370-B899DAF1B95F}"/>
                </a:ext>
              </a:extLst>
            </p:cNvPr>
            <p:cNvSpPr/>
            <p:nvPr/>
          </p:nvSpPr>
          <p:spPr>
            <a:xfrm>
              <a:off x="-1632521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7" name="Group 96">
              <a:extLst>
                <a:ext uri="{FF2B5EF4-FFF2-40B4-BE49-F238E27FC236}">
                  <a16:creationId xmlns:a16="http://schemas.microsoft.com/office/drawing/2014/main" id="{DCCCA264-F8C7-4CEF-B132-03D2DF1330C8}"/>
                </a:ext>
              </a:extLst>
            </p:cNvPr>
            <p:cNvGrpSpPr/>
            <p:nvPr/>
          </p:nvGrpSpPr>
          <p:grpSpPr>
            <a:xfrm>
              <a:off x="-5398114" y="2200835"/>
              <a:ext cx="1237129" cy="2456330"/>
              <a:chOff x="10927104" y="2200835"/>
              <a:chExt cx="1237129" cy="2456330"/>
            </a:xfrm>
            <a:solidFill>
              <a:srgbClr val="FFC000"/>
            </a:solidFill>
          </p:grpSpPr>
          <p:sp>
            <p:nvSpPr>
              <p:cNvPr id="98" name="Freeform: Shape 97">
                <a:extLst>
                  <a:ext uri="{FF2B5EF4-FFF2-40B4-BE49-F238E27FC236}">
                    <a16:creationId xmlns:a16="http://schemas.microsoft.com/office/drawing/2014/main" id="{B34E6EE4-F63B-4709-A0F6-F6C9B1A4C15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9" name="TextBox 98">
                <a:extLst>
                  <a:ext uri="{FF2B5EF4-FFF2-40B4-BE49-F238E27FC236}">
                    <a16:creationId xmlns:a16="http://schemas.microsoft.com/office/drawing/2014/main" id="{51367901-C575-4785-A1D7-36F78DC2E4EA}"/>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Snap</a:t>
                </a:r>
              </a:p>
            </p:txBody>
          </p:sp>
        </p:grpSp>
        <p:pic>
          <p:nvPicPr>
            <p:cNvPr id="100" name="Picture 99">
              <a:extLst>
                <a:ext uri="{FF2B5EF4-FFF2-40B4-BE49-F238E27FC236}">
                  <a16:creationId xmlns:a16="http://schemas.microsoft.com/office/drawing/2014/main" id="{28C933A0-13C6-4E84-8C70-EFD326C3A571}"/>
                </a:ext>
              </a:extLst>
            </p:cNvPr>
            <p:cNvPicPr>
              <a:picLocks noChangeAspect="1"/>
            </p:cNvPicPr>
            <p:nvPr/>
          </p:nvPicPr>
          <p:blipFill>
            <a:blip r:embed="rId18"/>
            <a:stretch>
              <a:fillRect/>
            </a:stretch>
          </p:blipFill>
          <p:spPr>
            <a:xfrm rot="16200000">
              <a:off x="-5251394" y="3162300"/>
              <a:ext cx="533400" cy="533400"/>
            </a:xfrm>
            <a:prstGeom prst="rect">
              <a:avLst/>
            </a:prstGeom>
          </p:spPr>
        </p:pic>
      </p:grpSp>
      <p:grpSp>
        <p:nvGrpSpPr>
          <p:cNvPr id="6" name="Group 5">
            <a:extLst>
              <a:ext uri="{FF2B5EF4-FFF2-40B4-BE49-F238E27FC236}">
                <a16:creationId xmlns:a16="http://schemas.microsoft.com/office/drawing/2014/main" id="{1D330824-0088-408F-8DBE-20BC9BE1462D}"/>
              </a:ext>
            </a:extLst>
          </p:cNvPr>
          <p:cNvGrpSpPr/>
          <p:nvPr/>
        </p:nvGrpSpPr>
        <p:grpSpPr>
          <a:xfrm>
            <a:off x="-19340429" y="11274"/>
            <a:ext cx="12164233" cy="6858000"/>
            <a:chOff x="-16818209" y="11274"/>
            <a:chExt cx="12164233" cy="6858000"/>
          </a:xfrm>
        </p:grpSpPr>
        <p:sp>
          <p:nvSpPr>
            <p:cNvPr id="101" name="Rectangle 100">
              <a:extLst>
                <a:ext uri="{FF2B5EF4-FFF2-40B4-BE49-F238E27FC236}">
                  <a16:creationId xmlns:a16="http://schemas.microsoft.com/office/drawing/2014/main" id="{4F74E032-B2A0-452B-B53F-B1F996969182}"/>
                </a:ext>
              </a:extLst>
            </p:cNvPr>
            <p:cNvSpPr/>
            <p:nvPr/>
          </p:nvSpPr>
          <p:spPr>
            <a:xfrm>
              <a:off x="-16818209" y="1127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2" name="Group 101">
              <a:extLst>
                <a:ext uri="{FF2B5EF4-FFF2-40B4-BE49-F238E27FC236}">
                  <a16:creationId xmlns:a16="http://schemas.microsoft.com/office/drawing/2014/main" id="{208878C4-941A-4241-87EA-D3311EF0A6E9}"/>
                </a:ext>
              </a:extLst>
            </p:cNvPr>
            <p:cNvGrpSpPr/>
            <p:nvPr/>
          </p:nvGrpSpPr>
          <p:grpSpPr>
            <a:xfrm>
              <a:off x="-5891105" y="2212109"/>
              <a:ext cx="1237129" cy="2456330"/>
              <a:chOff x="10927104" y="2200835"/>
              <a:chExt cx="1237129" cy="2456330"/>
            </a:xfrm>
            <a:solidFill>
              <a:srgbClr val="92D050"/>
            </a:solidFill>
          </p:grpSpPr>
          <p:sp>
            <p:nvSpPr>
              <p:cNvPr id="103" name="Freeform: Shape 102">
                <a:extLst>
                  <a:ext uri="{FF2B5EF4-FFF2-40B4-BE49-F238E27FC236}">
                    <a16:creationId xmlns:a16="http://schemas.microsoft.com/office/drawing/2014/main" id="{897416EB-1F88-4FCD-BFDD-417A3B47BFCC}"/>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4" name="TextBox 103">
                <a:extLst>
                  <a:ext uri="{FF2B5EF4-FFF2-40B4-BE49-F238E27FC236}">
                    <a16:creationId xmlns:a16="http://schemas.microsoft.com/office/drawing/2014/main" id="{9977377A-723C-401A-8AD3-CD22B24656C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Testing</a:t>
                </a:r>
              </a:p>
            </p:txBody>
          </p:sp>
        </p:grpSp>
        <p:pic>
          <p:nvPicPr>
            <p:cNvPr id="105" name="Picture 104">
              <a:extLst>
                <a:ext uri="{FF2B5EF4-FFF2-40B4-BE49-F238E27FC236}">
                  <a16:creationId xmlns:a16="http://schemas.microsoft.com/office/drawing/2014/main" id="{B3B5BBC3-4D86-4C24-BA65-7FE6EDE08AA4}"/>
                </a:ext>
              </a:extLst>
            </p:cNvPr>
            <p:cNvPicPr>
              <a:picLocks noChangeAspect="1"/>
            </p:cNvPicPr>
            <p:nvPr/>
          </p:nvPicPr>
          <p:blipFill>
            <a:blip r:embed="rId19"/>
            <a:stretch>
              <a:fillRect/>
            </a:stretch>
          </p:blipFill>
          <p:spPr>
            <a:xfrm rot="16200000">
              <a:off x="-5874373" y="3108580"/>
              <a:ext cx="663388" cy="663388"/>
            </a:xfrm>
            <a:prstGeom prst="rect">
              <a:avLst/>
            </a:prstGeom>
          </p:spPr>
        </p:pic>
      </p:grpSp>
      <p:grpSp>
        <p:nvGrpSpPr>
          <p:cNvPr id="5" name="Group 4">
            <a:extLst>
              <a:ext uri="{FF2B5EF4-FFF2-40B4-BE49-F238E27FC236}">
                <a16:creationId xmlns:a16="http://schemas.microsoft.com/office/drawing/2014/main" id="{7921A158-2456-476A-ACCE-1AE2B6D370F3}"/>
              </a:ext>
            </a:extLst>
          </p:cNvPr>
          <p:cNvGrpSpPr/>
          <p:nvPr/>
        </p:nvGrpSpPr>
        <p:grpSpPr>
          <a:xfrm>
            <a:off x="-19865324" y="11430"/>
            <a:ext cx="12164233" cy="6858000"/>
            <a:chOff x="-17297384" y="11430"/>
            <a:chExt cx="12164233" cy="6858000"/>
          </a:xfrm>
        </p:grpSpPr>
        <p:sp>
          <p:nvSpPr>
            <p:cNvPr id="106" name="Rectangle 105">
              <a:extLst>
                <a:ext uri="{FF2B5EF4-FFF2-40B4-BE49-F238E27FC236}">
                  <a16:creationId xmlns:a16="http://schemas.microsoft.com/office/drawing/2014/main" id="{5322BCD8-B9AA-4F1A-904D-4214B67BA855}"/>
                </a:ext>
              </a:extLst>
            </p:cNvPr>
            <p:cNvSpPr/>
            <p:nvPr/>
          </p:nvSpPr>
          <p:spPr>
            <a:xfrm>
              <a:off x="-17297384"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7" name="Group 106">
              <a:extLst>
                <a:ext uri="{FF2B5EF4-FFF2-40B4-BE49-F238E27FC236}">
                  <a16:creationId xmlns:a16="http://schemas.microsoft.com/office/drawing/2014/main" id="{747B2932-49C2-403F-B9EE-C9D301A44D41}"/>
                </a:ext>
              </a:extLst>
            </p:cNvPr>
            <p:cNvGrpSpPr/>
            <p:nvPr/>
          </p:nvGrpSpPr>
          <p:grpSpPr>
            <a:xfrm>
              <a:off x="-6370280" y="2200835"/>
              <a:ext cx="1237129" cy="2456330"/>
              <a:chOff x="10927104" y="2200835"/>
              <a:chExt cx="1237129" cy="2456330"/>
            </a:xfrm>
            <a:solidFill>
              <a:schemeClr val="accent2">
                <a:lumMod val="75000"/>
              </a:schemeClr>
            </a:solidFill>
          </p:grpSpPr>
          <p:sp>
            <p:nvSpPr>
              <p:cNvPr id="108" name="Freeform: Shape 107">
                <a:extLst>
                  <a:ext uri="{FF2B5EF4-FFF2-40B4-BE49-F238E27FC236}">
                    <a16:creationId xmlns:a16="http://schemas.microsoft.com/office/drawing/2014/main" id="{2A20210E-9BC4-4C2A-811B-687B15E8FA2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9" name="TextBox 108">
                <a:extLst>
                  <a:ext uri="{FF2B5EF4-FFF2-40B4-BE49-F238E27FC236}">
                    <a16:creationId xmlns:a16="http://schemas.microsoft.com/office/drawing/2014/main" id="{E9C000EC-0D9F-474B-81F8-D3614247155D}"/>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Result</a:t>
                </a:r>
              </a:p>
            </p:txBody>
          </p:sp>
        </p:grpSp>
        <p:pic>
          <p:nvPicPr>
            <p:cNvPr id="110" name="Picture 109">
              <a:extLst>
                <a:ext uri="{FF2B5EF4-FFF2-40B4-BE49-F238E27FC236}">
                  <a16:creationId xmlns:a16="http://schemas.microsoft.com/office/drawing/2014/main" id="{8866ADA1-C641-4B54-AA6C-CCBDD3348A06}"/>
                </a:ext>
              </a:extLst>
            </p:cNvPr>
            <p:cNvPicPr>
              <a:picLocks noChangeAspect="1"/>
            </p:cNvPicPr>
            <p:nvPr/>
          </p:nvPicPr>
          <p:blipFill>
            <a:blip r:embed="rId20"/>
            <a:stretch>
              <a:fillRect/>
            </a:stretch>
          </p:blipFill>
          <p:spPr>
            <a:xfrm rot="16200000">
              <a:off x="-6285714" y="3173506"/>
              <a:ext cx="510989" cy="510989"/>
            </a:xfrm>
            <a:prstGeom prst="rect">
              <a:avLst/>
            </a:prstGeom>
          </p:spPr>
        </p:pic>
      </p:grpSp>
      <p:grpSp>
        <p:nvGrpSpPr>
          <p:cNvPr id="2" name="Group 1">
            <a:extLst>
              <a:ext uri="{FF2B5EF4-FFF2-40B4-BE49-F238E27FC236}">
                <a16:creationId xmlns:a16="http://schemas.microsoft.com/office/drawing/2014/main" id="{1FCE99C7-DCA9-4AB0-B584-C629292DB967}"/>
              </a:ext>
            </a:extLst>
          </p:cNvPr>
          <p:cNvGrpSpPr/>
          <p:nvPr/>
        </p:nvGrpSpPr>
        <p:grpSpPr>
          <a:xfrm>
            <a:off x="-20365418" y="11247"/>
            <a:ext cx="12164233" cy="6858000"/>
            <a:chOff x="-17766998" y="11247"/>
            <a:chExt cx="12164233" cy="6858000"/>
          </a:xfrm>
        </p:grpSpPr>
        <p:sp>
          <p:nvSpPr>
            <p:cNvPr id="111" name="Rectangle 110">
              <a:extLst>
                <a:ext uri="{FF2B5EF4-FFF2-40B4-BE49-F238E27FC236}">
                  <a16:creationId xmlns:a16="http://schemas.microsoft.com/office/drawing/2014/main" id="{C941B9E8-B273-491D-BFCA-34A34C59DA45}"/>
                </a:ext>
              </a:extLst>
            </p:cNvPr>
            <p:cNvSpPr/>
            <p:nvPr/>
          </p:nvSpPr>
          <p:spPr>
            <a:xfrm>
              <a:off x="-17766998" y="11247"/>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2" name="Group 111">
              <a:extLst>
                <a:ext uri="{FF2B5EF4-FFF2-40B4-BE49-F238E27FC236}">
                  <a16:creationId xmlns:a16="http://schemas.microsoft.com/office/drawing/2014/main" id="{4C026B2A-B1A4-4B04-9362-0FE80074EEDE}"/>
                </a:ext>
              </a:extLst>
            </p:cNvPr>
            <p:cNvGrpSpPr/>
            <p:nvPr/>
          </p:nvGrpSpPr>
          <p:grpSpPr>
            <a:xfrm>
              <a:off x="-6839894" y="2189222"/>
              <a:ext cx="1237129" cy="2456330"/>
              <a:chOff x="10927104" y="2200835"/>
              <a:chExt cx="1237129" cy="2456330"/>
            </a:xfrm>
            <a:solidFill>
              <a:srgbClr val="00B050"/>
            </a:solidFill>
          </p:grpSpPr>
          <p:sp>
            <p:nvSpPr>
              <p:cNvPr id="113" name="Freeform: Shape 112">
                <a:extLst>
                  <a:ext uri="{FF2B5EF4-FFF2-40B4-BE49-F238E27FC236}">
                    <a16:creationId xmlns:a16="http://schemas.microsoft.com/office/drawing/2014/main" id="{F713FD38-0806-4F55-8D5D-14998013850A}"/>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14" name="TextBox 113">
                <a:extLst>
                  <a:ext uri="{FF2B5EF4-FFF2-40B4-BE49-F238E27FC236}">
                    <a16:creationId xmlns:a16="http://schemas.microsoft.com/office/drawing/2014/main" id="{F9A87DD7-3856-47C0-9A18-C811AE8793B2}"/>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Conclusion</a:t>
                </a:r>
              </a:p>
            </p:txBody>
          </p:sp>
        </p:grpSp>
        <p:pic>
          <p:nvPicPr>
            <p:cNvPr id="115" name="Picture 114">
              <a:extLst>
                <a:ext uri="{FF2B5EF4-FFF2-40B4-BE49-F238E27FC236}">
                  <a16:creationId xmlns:a16="http://schemas.microsoft.com/office/drawing/2014/main" id="{7C9D8949-50E3-4875-870B-E1D02DB1B615}"/>
                </a:ext>
              </a:extLst>
            </p:cNvPr>
            <p:cNvPicPr>
              <a:picLocks noChangeAspect="1"/>
            </p:cNvPicPr>
            <p:nvPr/>
          </p:nvPicPr>
          <p:blipFill>
            <a:blip r:embed="rId21"/>
            <a:stretch>
              <a:fillRect/>
            </a:stretch>
          </p:blipFill>
          <p:spPr>
            <a:xfrm rot="16200000">
              <a:off x="-6751445" y="3121551"/>
              <a:ext cx="591671" cy="591671"/>
            </a:xfrm>
            <a:prstGeom prst="rect">
              <a:avLst/>
            </a:prstGeom>
          </p:spPr>
        </p:pic>
      </p:grpSp>
      <p:sp>
        <p:nvSpPr>
          <p:cNvPr id="3" name="TextBox 2">
            <a:extLst>
              <a:ext uri="{FF2B5EF4-FFF2-40B4-BE49-F238E27FC236}">
                <a16:creationId xmlns:a16="http://schemas.microsoft.com/office/drawing/2014/main" id="{0B5935C3-99B0-4171-8A70-E5AB6FAA6511}"/>
              </a:ext>
            </a:extLst>
          </p:cNvPr>
          <p:cNvSpPr txBox="1"/>
          <p:nvPr/>
        </p:nvSpPr>
        <p:spPr>
          <a:xfrm>
            <a:off x="1554127" y="1084942"/>
            <a:ext cx="8931563" cy="4832092"/>
          </a:xfrm>
          <a:prstGeom prst="rect">
            <a:avLst/>
          </a:prstGeom>
          <a:noFill/>
        </p:spPr>
        <p:txBody>
          <a:bodyPr wrap="square" rtlCol="0">
            <a:spAutoFit/>
          </a:bodyPr>
          <a:lstStyle/>
          <a:p>
            <a:r>
              <a:rPr lang="en-US" sz="2800" dirty="0">
                <a:latin typeface="Tw Cen MT" panose="020B0602020104020603" pitchFamily="34" charset="0"/>
              </a:rPr>
              <a:t>Quick summary of what we have seen: </a:t>
            </a:r>
          </a:p>
          <a:p>
            <a:r>
              <a:rPr lang="en-US" sz="2800" dirty="0">
                <a:latin typeface="Tw Cen MT" panose="020B0602020104020603" pitchFamily="34" charset="0"/>
              </a:rPr>
              <a:t>First and foremost, a quick dive-in to the meaning of phishing in details to enlighten on why phishing is an important area of research is given; </a:t>
            </a:r>
          </a:p>
          <a:p>
            <a:r>
              <a:rPr lang="en-US" sz="2800" dirty="0">
                <a:latin typeface="Tw Cen MT" panose="020B0602020104020603" pitchFamily="34" charset="0"/>
              </a:rPr>
              <a:t>Second, different existing anti-phishing approaches are examined in terms of accuracy and limitations; </a:t>
            </a:r>
          </a:p>
          <a:p>
            <a:r>
              <a:rPr lang="en-US" sz="2800" dirty="0">
                <a:latin typeface="Tw Cen MT" panose="020B0602020104020603" pitchFamily="34" charset="0"/>
              </a:rPr>
              <a:t>Third, a brief acknowledgment of existing techniques and how these techniques serve as a baseline to our research is presented. </a:t>
            </a:r>
          </a:p>
          <a:p>
            <a:r>
              <a:rPr lang="en-US" sz="2800" dirty="0">
                <a:latin typeface="Tw Cen MT" panose="020B0602020104020603" pitchFamily="34" charset="0"/>
              </a:rPr>
              <a:t>Fourth, Implementation of our ideas and modules into an working app.</a:t>
            </a:r>
            <a:endParaRPr lang="en-IN" sz="2800" dirty="0">
              <a:latin typeface="Tw Cen MT" panose="020B0602020104020603" pitchFamily="34" charset="0"/>
            </a:endParaRPr>
          </a:p>
        </p:txBody>
      </p:sp>
    </p:spTree>
    <p:extLst>
      <p:ext uri="{BB962C8B-B14F-4D97-AF65-F5344CB8AC3E}">
        <p14:creationId xmlns:p14="http://schemas.microsoft.com/office/powerpoint/2010/main" val="310866792"/>
      </p:ext>
    </p:extLst>
  </p:cSld>
  <p:clrMapOvr>
    <a:masterClrMapping/>
  </p:clrMapOvr>
  <p:transition spd="slow">
    <p:cover dir="r"/>
    <p:sndAc>
      <p:stSnd>
        <p:snd r:embed="rId2" name="click.wav"/>
      </p:stSnd>
    </p:sndAc>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7" name="Group 116">
            <a:extLst>
              <a:ext uri="{FF2B5EF4-FFF2-40B4-BE49-F238E27FC236}">
                <a16:creationId xmlns:a16="http://schemas.microsoft.com/office/drawing/2014/main" id="{EDA28C03-7632-4241-95B7-FBB636F961F7}"/>
              </a:ext>
            </a:extLst>
          </p:cNvPr>
          <p:cNvGrpSpPr/>
          <p:nvPr/>
        </p:nvGrpSpPr>
        <p:grpSpPr>
          <a:xfrm>
            <a:off x="32933" y="9115"/>
            <a:ext cx="12164233" cy="6858000"/>
            <a:chOff x="35784" y="9284"/>
            <a:chExt cx="12164233" cy="6858000"/>
          </a:xfrm>
        </p:grpSpPr>
        <p:sp>
          <p:nvSpPr>
            <p:cNvPr id="4" name="Rectangle 3">
              <a:extLst>
                <a:ext uri="{FF2B5EF4-FFF2-40B4-BE49-F238E27FC236}">
                  <a16:creationId xmlns:a16="http://schemas.microsoft.com/office/drawing/2014/main" id="{5325182F-DD99-4A1B-A101-4E4A66FEA396}"/>
                </a:ext>
              </a:extLst>
            </p:cNvPr>
            <p:cNvSpPr/>
            <p:nvPr/>
          </p:nvSpPr>
          <p:spPr>
            <a:xfrm>
              <a:off x="35784" y="928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5" name="Group 14">
              <a:extLst>
                <a:ext uri="{FF2B5EF4-FFF2-40B4-BE49-F238E27FC236}">
                  <a16:creationId xmlns:a16="http://schemas.microsoft.com/office/drawing/2014/main" id="{3612D5D8-A1B2-470F-913B-0E3CB2D318D0}"/>
                </a:ext>
              </a:extLst>
            </p:cNvPr>
            <p:cNvGrpSpPr/>
            <p:nvPr/>
          </p:nvGrpSpPr>
          <p:grpSpPr>
            <a:xfrm>
              <a:off x="10962888" y="2189405"/>
              <a:ext cx="1237129" cy="2456330"/>
              <a:chOff x="10927104" y="2200835"/>
              <a:chExt cx="1237129" cy="2456330"/>
            </a:xfrm>
          </p:grpSpPr>
          <p:sp>
            <p:nvSpPr>
              <p:cNvPr id="9" name="Freeform: Shape 8">
                <a:extLst>
                  <a:ext uri="{FF2B5EF4-FFF2-40B4-BE49-F238E27FC236}">
                    <a16:creationId xmlns:a16="http://schemas.microsoft.com/office/drawing/2014/main" id="{1B197C8E-43B8-4E09-8B8F-86809218EB6A}"/>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 name="TextBox 9">
                <a:extLst>
                  <a:ext uri="{FF2B5EF4-FFF2-40B4-BE49-F238E27FC236}">
                    <a16:creationId xmlns:a16="http://schemas.microsoft.com/office/drawing/2014/main" id="{F0329830-636B-4BF1-AAD4-1B1F3AC6965A}"/>
                  </a:ext>
                </a:extLst>
              </p:cNvPr>
              <p:cNvSpPr txBox="1"/>
              <p:nvPr/>
            </p:nvSpPr>
            <p:spPr>
              <a:xfrm rot="16200000">
                <a:off x="10815481" y="3167390"/>
                <a:ext cx="2106706" cy="523220"/>
              </a:xfrm>
              <a:prstGeom prst="rect">
                <a:avLst/>
              </a:prstGeom>
              <a:noFill/>
            </p:spPr>
            <p:txBody>
              <a:bodyPr wrap="square" rtlCol="0">
                <a:spAutoFit/>
              </a:bodyPr>
              <a:lstStyle/>
              <a:p>
                <a:pPr algn="ctr"/>
                <a:r>
                  <a:rPr lang="en-IN" sz="2800" b="1" dirty="0">
                    <a:solidFill>
                      <a:schemeClr val="bg2"/>
                    </a:solidFill>
                    <a:latin typeface="Tw Cen MT" panose="020B0602020104020603" pitchFamily="34" charset="0"/>
                  </a:rPr>
                  <a:t>Title</a:t>
                </a:r>
              </a:p>
            </p:txBody>
          </p:sp>
          <p:pic>
            <p:nvPicPr>
              <p:cNvPr id="14" name="Picture 13">
                <a:extLst>
                  <a:ext uri="{FF2B5EF4-FFF2-40B4-BE49-F238E27FC236}">
                    <a16:creationId xmlns:a16="http://schemas.microsoft.com/office/drawing/2014/main" id="{C453BAB4-FDD7-4731-BBE6-4FF701A52ABF}"/>
                  </a:ext>
                </a:extLst>
              </p:cNvPr>
              <p:cNvPicPr>
                <a:picLocks noChangeAspect="1"/>
              </p:cNvPicPr>
              <p:nvPr/>
            </p:nvPicPr>
            <p:blipFill>
              <a:blip r:embed="rId3"/>
              <a:stretch>
                <a:fillRect/>
              </a:stretch>
            </p:blipFill>
            <p:spPr>
              <a:xfrm rot="16200000">
                <a:off x="11030197" y="3171264"/>
                <a:ext cx="515471" cy="515471"/>
              </a:xfrm>
              <a:prstGeom prst="rect">
                <a:avLst/>
              </a:prstGeom>
            </p:spPr>
          </p:pic>
        </p:grpSp>
      </p:grpSp>
      <p:grpSp>
        <p:nvGrpSpPr>
          <p:cNvPr id="116" name="Group 115">
            <a:extLst>
              <a:ext uri="{FF2B5EF4-FFF2-40B4-BE49-F238E27FC236}">
                <a16:creationId xmlns:a16="http://schemas.microsoft.com/office/drawing/2014/main" id="{A1A8396F-0CE5-401D-A629-7EF0B937BE7A}"/>
              </a:ext>
            </a:extLst>
          </p:cNvPr>
          <p:cNvGrpSpPr/>
          <p:nvPr/>
        </p:nvGrpSpPr>
        <p:grpSpPr>
          <a:xfrm>
            <a:off x="29930" y="9284"/>
            <a:ext cx="12164233" cy="6858000"/>
            <a:chOff x="-450130" y="9284"/>
            <a:chExt cx="12164233" cy="6858000"/>
          </a:xfrm>
        </p:grpSpPr>
        <p:sp>
          <p:nvSpPr>
            <p:cNvPr id="16" name="Rectangle 15">
              <a:extLst>
                <a:ext uri="{FF2B5EF4-FFF2-40B4-BE49-F238E27FC236}">
                  <a16:creationId xmlns:a16="http://schemas.microsoft.com/office/drawing/2014/main" id="{2EB8F937-046F-4E9F-9A9C-F21B01918C67}"/>
                </a:ext>
              </a:extLst>
            </p:cNvPr>
            <p:cNvSpPr/>
            <p:nvPr/>
          </p:nvSpPr>
          <p:spPr>
            <a:xfrm>
              <a:off x="-450130" y="928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7" name="Group 16">
              <a:extLst>
                <a:ext uri="{FF2B5EF4-FFF2-40B4-BE49-F238E27FC236}">
                  <a16:creationId xmlns:a16="http://schemas.microsoft.com/office/drawing/2014/main" id="{15EB636C-4A35-4CB9-9765-BE5EEB83BA81}"/>
                </a:ext>
              </a:extLst>
            </p:cNvPr>
            <p:cNvGrpSpPr/>
            <p:nvPr/>
          </p:nvGrpSpPr>
          <p:grpSpPr>
            <a:xfrm>
              <a:off x="10476974" y="2210119"/>
              <a:ext cx="1237129" cy="2456330"/>
              <a:chOff x="10927104" y="2200835"/>
              <a:chExt cx="1237129" cy="2456330"/>
            </a:xfrm>
            <a:solidFill>
              <a:srgbClr val="00B0F0"/>
            </a:solidFill>
          </p:grpSpPr>
          <p:sp>
            <p:nvSpPr>
              <p:cNvPr id="18" name="Freeform: Shape 17">
                <a:extLst>
                  <a:ext uri="{FF2B5EF4-FFF2-40B4-BE49-F238E27FC236}">
                    <a16:creationId xmlns:a16="http://schemas.microsoft.com/office/drawing/2014/main" id="{A175329F-AD58-40ED-BAE9-3E71D36E44D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9" name="TextBox 18">
                <a:extLst>
                  <a:ext uri="{FF2B5EF4-FFF2-40B4-BE49-F238E27FC236}">
                    <a16:creationId xmlns:a16="http://schemas.microsoft.com/office/drawing/2014/main" id="{973C6430-B429-4E48-846F-1FF675FC6845}"/>
                  </a:ext>
                </a:extLst>
              </p:cNvPr>
              <p:cNvSpPr txBox="1"/>
              <p:nvPr/>
            </p:nvSpPr>
            <p:spPr>
              <a:xfrm rot="16200000">
                <a:off x="10815481" y="3167390"/>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Members</a:t>
                </a:r>
              </a:p>
            </p:txBody>
          </p:sp>
        </p:grpSp>
        <p:pic>
          <p:nvPicPr>
            <p:cNvPr id="20" name="Picture 19">
              <a:extLst>
                <a:ext uri="{FF2B5EF4-FFF2-40B4-BE49-F238E27FC236}">
                  <a16:creationId xmlns:a16="http://schemas.microsoft.com/office/drawing/2014/main" id="{CB703892-499F-4AAC-9BDA-766DBB9E5DAC}"/>
                </a:ext>
              </a:extLst>
            </p:cNvPr>
            <p:cNvPicPr>
              <a:picLocks noChangeAspect="1"/>
            </p:cNvPicPr>
            <p:nvPr/>
          </p:nvPicPr>
          <p:blipFill>
            <a:blip r:embed="rId4"/>
            <a:stretch>
              <a:fillRect/>
            </a:stretch>
          </p:blipFill>
          <p:spPr>
            <a:xfrm rot="16200000">
              <a:off x="10449207" y="3059525"/>
              <a:ext cx="757518" cy="757518"/>
            </a:xfrm>
            <a:prstGeom prst="rect">
              <a:avLst/>
            </a:prstGeom>
          </p:spPr>
        </p:pic>
      </p:grpSp>
      <p:grpSp>
        <p:nvGrpSpPr>
          <p:cNvPr id="90" name="Group 89">
            <a:extLst>
              <a:ext uri="{FF2B5EF4-FFF2-40B4-BE49-F238E27FC236}">
                <a16:creationId xmlns:a16="http://schemas.microsoft.com/office/drawing/2014/main" id="{AE831CE4-E4C3-4FB2-B204-7CF09484CB7D}"/>
              </a:ext>
            </a:extLst>
          </p:cNvPr>
          <p:cNvGrpSpPr/>
          <p:nvPr/>
        </p:nvGrpSpPr>
        <p:grpSpPr>
          <a:xfrm>
            <a:off x="33472" y="11247"/>
            <a:ext cx="12172808" cy="6858000"/>
            <a:chOff x="-949508" y="11247"/>
            <a:chExt cx="12172808" cy="6858000"/>
          </a:xfrm>
        </p:grpSpPr>
        <p:sp>
          <p:nvSpPr>
            <p:cNvPr id="26" name="Rectangle 25">
              <a:extLst>
                <a:ext uri="{FF2B5EF4-FFF2-40B4-BE49-F238E27FC236}">
                  <a16:creationId xmlns:a16="http://schemas.microsoft.com/office/drawing/2014/main" id="{AD61848D-D5E7-4749-BB08-70A1449180C7}"/>
                </a:ext>
              </a:extLst>
            </p:cNvPr>
            <p:cNvSpPr/>
            <p:nvPr/>
          </p:nvSpPr>
          <p:spPr>
            <a:xfrm>
              <a:off x="-949508" y="11247"/>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7" name="Group 26">
              <a:extLst>
                <a:ext uri="{FF2B5EF4-FFF2-40B4-BE49-F238E27FC236}">
                  <a16:creationId xmlns:a16="http://schemas.microsoft.com/office/drawing/2014/main" id="{6565B95C-496C-4C2B-AF37-5C72263B34B3}"/>
                </a:ext>
              </a:extLst>
            </p:cNvPr>
            <p:cNvGrpSpPr/>
            <p:nvPr/>
          </p:nvGrpSpPr>
          <p:grpSpPr>
            <a:xfrm>
              <a:off x="9986171" y="2180120"/>
              <a:ext cx="1237129" cy="2456330"/>
              <a:chOff x="10927104" y="2200835"/>
              <a:chExt cx="1237129" cy="2456330"/>
            </a:xfrm>
            <a:solidFill>
              <a:srgbClr val="00B050"/>
            </a:solidFill>
          </p:grpSpPr>
          <p:sp>
            <p:nvSpPr>
              <p:cNvPr id="28" name="Freeform: Shape 27">
                <a:extLst>
                  <a:ext uri="{FF2B5EF4-FFF2-40B4-BE49-F238E27FC236}">
                    <a16:creationId xmlns:a16="http://schemas.microsoft.com/office/drawing/2014/main" id="{E6224042-4E98-405D-822B-4C4EE1934418}"/>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9" name="TextBox 28">
                <a:extLst>
                  <a:ext uri="{FF2B5EF4-FFF2-40B4-BE49-F238E27FC236}">
                    <a16:creationId xmlns:a16="http://schemas.microsoft.com/office/drawing/2014/main" id="{4B793913-7014-47F8-A9DE-CF207EE7F8F5}"/>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Introduction</a:t>
                </a:r>
              </a:p>
            </p:txBody>
          </p:sp>
        </p:grpSp>
        <p:pic>
          <p:nvPicPr>
            <p:cNvPr id="30" name="Picture 29">
              <a:extLst>
                <a:ext uri="{FF2B5EF4-FFF2-40B4-BE49-F238E27FC236}">
                  <a16:creationId xmlns:a16="http://schemas.microsoft.com/office/drawing/2014/main" id="{88271813-6BF2-4092-8659-8524814A75DE}"/>
                </a:ext>
              </a:extLst>
            </p:cNvPr>
            <p:cNvPicPr>
              <a:picLocks noChangeAspect="1"/>
            </p:cNvPicPr>
            <p:nvPr/>
          </p:nvPicPr>
          <p:blipFill>
            <a:blip r:embed="rId5"/>
            <a:stretch>
              <a:fillRect/>
            </a:stretch>
          </p:blipFill>
          <p:spPr>
            <a:xfrm rot="16200000">
              <a:off x="10017285" y="3089461"/>
              <a:ext cx="679076" cy="679076"/>
            </a:xfrm>
            <a:prstGeom prst="rect">
              <a:avLst/>
            </a:prstGeom>
          </p:spPr>
        </p:pic>
      </p:grpSp>
      <p:grpSp>
        <p:nvGrpSpPr>
          <p:cNvPr id="89" name="Group 88">
            <a:extLst>
              <a:ext uri="{FF2B5EF4-FFF2-40B4-BE49-F238E27FC236}">
                <a16:creationId xmlns:a16="http://schemas.microsoft.com/office/drawing/2014/main" id="{C2E84346-7496-47A3-AB32-A44B0F87C730}"/>
              </a:ext>
            </a:extLst>
          </p:cNvPr>
          <p:cNvGrpSpPr/>
          <p:nvPr/>
        </p:nvGrpSpPr>
        <p:grpSpPr>
          <a:xfrm>
            <a:off x="45456" y="15889"/>
            <a:ext cx="12175498" cy="6858000"/>
            <a:chOff x="-1455684" y="15889"/>
            <a:chExt cx="12175498" cy="6858000"/>
          </a:xfrm>
        </p:grpSpPr>
        <p:sp>
          <p:nvSpPr>
            <p:cNvPr id="31" name="Rectangle 30">
              <a:extLst>
                <a:ext uri="{FF2B5EF4-FFF2-40B4-BE49-F238E27FC236}">
                  <a16:creationId xmlns:a16="http://schemas.microsoft.com/office/drawing/2014/main" id="{B767135F-2766-4734-B0A2-AC43583E7F39}"/>
                </a:ext>
              </a:extLst>
            </p:cNvPr>
            <p:cNvSpPr/>
            <p:nvPr/>
          </p:nvSpPr>
          <p:spPr>
            <a:xfrm>
              <a:off x="-1455684" y="15889"/>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2" name="Group 31">
              <a:extLst>
                <a:ext uri="{FF2B5EF4-FFF2-40B4-BE49-F238E27FC236}">
                  <a16:creationId xmlns:a16="http://schemas.microsoft.com/office/drawing/2014/main" id="{C39475E1-8596-41D0-84C1-894EA09817D8}"/>
                </a:ext>
              </a:extLst>
            </p:cNvPr>
            <p:cNvGrpSpPr/>
            <p:nvPr/>
          </p:nvGrpSpPr>
          <p:grpSpPr>
            <a:xfrm>
              <a:off x="9482685" y="2211263"/>
              <a:ext cx="1237129" cy="2456330"/>
              <a:chOff x="10927104" y="2200835"/>
              <a:chExt cx="1237129" cy="2456330"/>
            </a:xfrm>
            <a:solidFill>
              <a:srgbClr val="FF0000"/>
            </a:solidFill>
          </p:grpSpPr>
          <p:sp>
            <p:nvSpPr>
              <p:cNvPr id="33" name="Freeform: Shape 32">
                <a:extLst>
                  <a:ext uri="{FF2B5EF4-FFF2-40B4-BE49-F238E27FC236}">
                    <a16:creationId xmlns:a16="http://schemas.microsoft.com/office/drawing/2014/main" id="{87EE726A-7909-4DC5-A56E-BBEABFAF9F44}"/>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4" name="TextBox 33">
                <a:extLst>
                  <a:ext uri="{FF2B5EF4-FFF2-40B4-BE49-F238E27FC236}">
                    <a16:creationId xmlns:a16="http://schemas.microsoft.com/office/drawing/2014/main" id="{6E9B433E-1990-40F8-996A-85486588905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Limitations</a:t>
                </a:r>
              </a:p>
            </p:txBody>
          </p:sp>
        </p:grpSp>
        <p:pic>
          <p:nvPicPr>
            <p:cNvPr id="35" name="Picture 34">
              <a:extLst>
                <a:ext uri="{FF2B5EF4-FFF2-40B4-BE49-F238E27FC236}">
                  <a16:creationId xmlns:a16="http://schemas.microsoft.com/office/drawing/2014/main" id="{9A8AC200-C2FC-41F3-AF7F-6DD411A86024}"/>
                </a:ext>
              </a:extLst>
            </p:cNvPr>
            <p:cNvPicPr>
              <a:picLocks noChangeAspect="1"/>
            </p:cNvPicPr>
            <p:nvPr/>
          </p:nvPicPr>
          <p:blipFill>
            <a:blip r:embed="rId6"/>
            <a:stretch>
              <a:fillRect/>
            </a:stretch>
          </p:blipFill>
          <p:spPr>
            <a:xfrm rot="16200000">
              <a:off x="9648726" y="3266113"/>
              <a:ext cx="526677" cy="526677"/>
            </a:xfrm>
            <a:prstGeom prst="rect">
              <a:avLst/>
            </a:prstGeom>
          </p:spPr>
        </p:pic>
      </p:grpSp>
      <p:grpSp>
        <p:nvGrpSpPr>
          <p:cNvPr id="88" name="Group 87">
            <a:extLst>
              <a:ext uri="{FF2B5EF4-FFF2-40B4-BE49-F238E27FC236}">
                <a16:creationId xmlns:a16="http://schemas.microsoft.com/office/drawing/2014/main" id="{FB9B051E-DCD0-4788-9FED-EBD1E7F8D1AF}"/>
              </a:ext>
            </a:extLst>
          </p:cNvPr>
          <p:cNvGrpSpPr/>
          <p:nvPr/>
        </p:nvGrpSpPr>
        <p:grpSpPr>
          <a:xfrm>
            <a:off x="9203" y="9115"/>
            <a:ext cx="12168102" cy="6858000"/>
            <a:chOff x="16823" y="9115"/>
            <a:chExt cx="12168102" cy="6858000"/>
          </a:xfrm>
        </p:grpSpPr>
        <p:sp>
          <p:nvSpPr>
            <p:cNvPr id="36" name="Rectangle 35">
              <a:extLst>
                <a:ext uri="{FF2B5EF4-FFF2-40B4-BE49-F238E27FC236}">
                  <a16:creationId xmlns:a16="http://schemas.microsoft.com/office/drawing/2014/main" id="{C88FE640-3612-4C1B-AF94-A128409FA538}"/>
                </a:ext>
              </a:extLst>
            </p:cNvPr>
            <p:cNvSpPr/>
            <p:nvPr/>
          </p:nvSpPr>
          <p:spPr>
            <a:xfrm>
              <a:off x="16823" y="9115"/>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7" name="Group 36">
              <a:extLst>
                <a:ext uri="{FF2B5EF4-FFF2-40B4-BE49-F238E27FC236}">
                  <a16:creationId xmlns:a16="http://schemas.microsoft.com/office/drawing/2014/main" id="{AD5D548A-92F7-4135-AB69-CD5CE23A414D}"/>
                </a:ext>
              </a:extLst>
            </p:cNvPr>
            <p:cNvGrpSpPr/>
            <p:nvPr/>
          </p:nvGrpSpPr>
          <p:grpSpPr>
            <a:xfrm>
              <a:off x="10947796" y="2200666"/>
              <a:ext cx="1237129" cy="2456330"/>
              <a:chOff x="10927104" y="2200835"/>
              <a:chExt cx="1237129" cy="2456330"/>
            </a:xfrm>
            <a:solidFill>
              <a:srgbClr val="FFC000"/>
            </a:solidFill>
          </p:grpSpPr>
          <p:sp>
            <p:nvSpPr>
              <p:cNvPr id="38" name="Freeform: Shape 37">
                <a:extLst>
                  <a:ext uri="{FF2B5EF4-FFF2-40B4-BE49-F238E27FC236}">
                    <a16:creationId xmlns:a16="http://schemas.microsoft.com/office/drawing/2014/main" id="{18C77E72-EA61-47B8-A0D1-F9F1B75D007F}"/>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9" name="TextBox 38">
                <a:extLst>
                  <a:ext uri="{FF2B5EF4-FFF2-40B4-BE49-F238E27FC236}">
                    <a16:creationId xmlns:a16="http://schemas.microsoft.com/office/drawing/2014/main" id="{220EC826-C5A3-43F5-A17B-B6C8309F796B}"/>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Method</a:t>
                </a:r>
              </a:p>
            </p:txBody>
          </p:sp>
        </p:grpSp>
        <p:pic>
          <p:nvPicPr>
            <p:cNvPr id="40" name="Picture 39">
              <a:extLst>
                <a:ext uri="{FF2B5EF4-FFF2-40B4-BE49-F238E27FC236}">
                  <a16:creationId xmlns:a16="http://schemas.microsoft.com/office/drawing/2014/main" id="{D1A50F86-95AA-45A5-8740-0F68DB398229}"/>
                </a:ext>
              </a:extLst>
            </p:cNvPr>
            <p:cNvPicPr>
              <a:picLocks noChangeAspect="1"/>
            </p:cNvPicPr>
            <p:nvPr/>
          </p:nvPicPr>
          <p:blipFill>
            <a:blip r:embed="rId7"/>
            <a:stretch>
              <a:fillRect/>
            </a:stretch>
          </p:blipFill>
          <p:spPr>
            <a:xfrm rot="16200000">
              <a:off x="11125672" y="3266113"/>
              <a:ext cx="560294" cy="560294"/>
            </a:xfrm>
            <a:prstGeom prst="rect">
              <a:avLst/>
            </a:prstGeom>
          </p:spPr>
        </p:pic>
      </p:grpSp>
      <p:grpSp>
        <p:nvGrpSpPr>
          <p:cNvPr id="87" name="Group 86">
            <a:extLst>
              <a:ext uri="{FF2B5EF4-FFF2-40B4-BE49-F238E27FC236}">
                <a16:creationId xmlns:a16="http://schemas.microsoft.com/office/drawing/2014/main" id="{615E9441-0DC6-467A-AA6D-A8E12A3684BE}"/>
              </a:ext>
            </a:extLst>
          </p:cNvPr>
          <p:cNvGrpSpPr/>
          <p:nvPr/>
        </p:nvGrpSpPr>
        <p:grpSpPr>
          <a:xfrm>
            <a:off x="31912" y="21662"/>
            <a:ext cx="12164233" cy="6858000"/>
            <a:chOff x="-402428" y="6422"/>
            <a:chExt cx="12164233" cy="6858000"/>
          </a:xfrm>
        </p:grpSpPr>
        <p:sp>
          <p:nvSpPr>
            <p:cNvPr id="41" name="Rectangle 40">
              <a:extLst>
                <a:ext uri="{FF2B5EF4-FFF2-40B4-BE49-F238E27FC236}">
                  <a16:creationId xmlns:a16="http://schemas.microsoft.com/office/drawing/2014/main" id="{A30B1E40-39AE-4974-995D-E1A2AF3EF53F}"/>
                </a:ext>
              </a:extLst>
            </p:cNvPr>
            <p:cNvSpPr/>
            <p:nvPr/>
          </p:nvSpPr>
          <p:spPr>
            <a:xfrm>
              <a:off x="-402428" y="6422"/>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2" name="Group 41">
              <a:extLst>
                <a:ext uri="{FF2B5EF4-FFF2-40B4-BE49-F238E27FC236}">
                  <a16:creationId xmlns:a16="http://schemas.microsoft.com/office/drawing/2014/main" id="{08B38AC1-4D0D-4CA4-A48B-27D5B1B2AF60}"/>
                </a:ext>
              </a:extLst>
            </p:cNvPr>
            <p:cNvGrpSpPr/>
            <p:nvPr/>
          </p:nvGrpSpPr>
          <p:grpSpPr>
            <a:xfrm>
              <a:off x="10524676" y="2207805"/>
              <a:ext cx="1237129" cy="2456330"/>
              <a:chOff x="10927104" y="2200835"/>
              <a:chExt cx="1237129" cy="2456330"/>
            </a:xfrm>
            <a:solidFill>
              <a:srgbClr val="C00000"/>
            </a:solidFill>
          </p:grpSpPr>
          <p:sp>
            <p:nvSpPr>
              <p:cNvPr id="43" name="Freeform: Shape 42">
                <a:extLst>
                  <a:ext uri="{FF2B5EF4-FFF2-40B4-BE49-F238E27FC236}">
                    <a16:creationId xmlns:a16="http://schemas.microsoft.com/office/drawing/2014/main" id="{0BDA5AF4-D1C1-48D7-9957-BD568E7CB0A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4" name="TextBox 43">
                <a:extLst>
                  <a:ext uri="{FF2B5EF4-FFF2-40B4-BE49-F238E27FC236}">
                    <a16:creationId xmlns:a16="http://schemas.microsoft.com/office/drawing/2014/main" id="{36379DD1-9088-4A09-AE8C-7FB75BB9B91C}"/>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Novelty</a:t>
                </a:r>
              </a:p>
            </p:txBody>
          </p:sp>
        </p:grpSp>
        <p:pic>
          <p:nvPicPr>
            <p:cNvPr id="45" name="Picture 44">
              <a:extLst>
                <a:ext uri="{FF2B5EF4-FFF2-40B4-BE49-F238E27FC236}">
                  <a16:creationId xmlns:a16="http://schemas.microsoft.com/office/drawing/2014/main" id="{CA9A9EF8-7C77-404D-93CF-762A2A0C135C}"/>
                </a:ext>
              </a:extLst>
            </p:cNvPr>
            <p:cNvPicPr>
              <a:picLocks noChangeAspect="1"/>
            </p:cNvPicPr>
            <p:nvPr/>
          </p:nvPicPr>
          <p:blipFill>
            <a:blip r:embed="rId8"/>
            <a:stretch>
              <a:fillRect/>
            </a:stretch>
          </p:blipFill>
          <p:spPr>
            <a:xfrm rot="16200000">
              <a:off x="10594378" y="3178707"/>
              <a:ext cx="614083" cy="614083"/>
            </a:xfrm>
            <a:prstGeom prst="rect">
              <a:avLst/>
            </a:prstGeom>
          </p:spPr>
        </p:pic>
      </p:grpSp>
      <p:grpSp>
        <p:nvGrpSpPr>
          <p:cNvPr id="86" name="Group 85">
            <a:extLst>
              <a:ext uri="{FF2B5EF4-FFF2-40B4-BE49-F238E27FC236}">
                <a16:creationId xmlns:a16="http://schemas.microsoft.com/office/drawing/2014/main" id="{A98B9DEA-CC7C-4057-9426-04667FFDE14A}"/>
              </a:ext>
            </a:extLst>
          </p:cNvPr>
          <p:cNvGrpSpPr/>
          <p:nvPr/>
        </p:nvGrpSpPr>
        <p:grpSpPr>
          <a:xfrm>
            <a:off x="17262" y="11430"/>
            <a:ext cx="12164233" cy="6858000"/>
            <a:chOff x="-11877558" y="11430"/>
            <a:chExt cx="12164233" cy="6858000"/>
          </a:xfrm>
        </p:grpSpPr>
        <p:sp>
          <p:nvSpPr>
            <p:cNvPr id="46" name="Rectangle 45">
              <a:extLst>
                <a:ext uri="{FF2B5EF4-FFF2-40B4-BE49-F238E27FC236}">
                  <a16:creationId xmlns:a16="http://schemas.microsoft.com/office/drawing/2014/main" id="{1327B811-E6E0-47B7-8359-5F77325C8B59}"/>
                </a:ext>
              </a:extLst>
            </p:cNvPr>
            <p:cNvSpPr/>
            <p:nvPr/>
          </p:nvSpPr>
          <p:spPr>
            <a:xfrm>
              <a:off x="-1187755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7" name="Group 46">
              <a:extLst>
                <a:ext uri="{FF2B5EF4-FFF2-40B4-BE49-F238E27FC236}">
                  <a16:creationId xmlns:a16="http://schemas.microsoft.com/office/drawing/2014/main" id="{51474B6E-65BF-4559-818A-582CB522B00B}"/>
                </a:ext>
              </a:extLst>
            </p:cNvPr>
            <p:cNvGrpSpPr/>
            <p:nvPr/>
          </p:nvGrpSpPr>
          <p:grpSpPr>
            <a:xfrm>
              <a:off x="-950454" y="2200835"/>
              <a:ext cx="1237129" cy="2456330"/>
              <a:chOff x="10927104" y="2200835"/>
              <a:chExt cx="1237129" cy="2456330"/>
            </a:xfrm>
            <a:solidFill>
              <a:srgbClr val="92D050"/>
            </a:solidFill>
          </p:grpSpPr>
          <p:sp>
            <p:nvSpPr>
              <p:cNvPr id="48" name="Freeform: Shape 47">
                <a:extLst>
                  <a:ext uri="{FF2B5EF4-FFF2-40B4-BE49-F238E27FC236}">
                    <a16:creationId xmlns:a16="http://schemas.microsoft.com/office/drawing/2014/main" id="{78C62ACE-FBA0-4D4D-9407-8805663E5083}"/>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9" name="TextBox 48">
                <a:extLst>
                  <a:ext uri="{FF2B5EF4-FFF2-40B4-BE49-F238E27FC236}">
                    <a16:creationId xmlns:a16="http://schemas.microsoft.com/office/drawing/2014/main" id="{BA8AF70E-E6E7-434D-A98F-E094D12E94A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Real time </a:t>
                </a:r>
              </a:p>
            </p:txBody>
          </p:sp>
        </p:grpSp>
        <p:pic>
          <p:nvPicPr>
            <p:cNvPr id="50" name="Picture 49">
              <a:extLst>
                <a:ext uri="{FF2B5EF4-FFF2-40B4-BE49-F238E27FC236}">
                  <a16:creationId xmlns:a16="http://schemas.microsoft.com/office/drawing/2014/main" id="{E9F556E7-7236-4952-9082-0E5BB48514B7}"/>
                </a:ext>
              </a:extLst>
            </p:cNvPr>
            <p:cNvPicPr>
              <a:picLocks noChangeAspect="1"/>
            </p:cNvPicPr>
            <p:nvPr/>
          </p:nvPicPr>
          <p:blipFill>
            <a:blip r:embed="rId9"/>
            <a:stretch>
              <a:fillRect/>
            </a:stretch>
          </p:blipFill>
          <p:spPr>
            <a:xfrm rot="16200000">
              <a:off x="-936820" y="3112994"/>
              <a:ext cx="632012" cy="632012"/>
            </a:xfrm>
            <a:prstGeom prst="rect">
              <a:avLst/>
            </a:prstGeom>
          </p:spPr>
        </p:pic>
      </p:grpSp>
      <p:grpSp>
        <p:nvGrpSpPr>
          <p:cNvPr id="25" name="Group 24">
            <a:extLst>
              <a:ext uri="{FF2B5EF4-FFF2-40B4-BE49-F238E27FC236}">
                <a16:creationId xmlns:a16="http://schemas.microsoft.com/office/drawing/2014/main" id="{575FCE8D-E324-4E03-A160-56D9105E0E5A}"/>
              </a:ext>
            </a:extLst>
          </p:cNvPr>
          <p:cNvGrpSpPr/>
          <p:nvPr/>
        </p:nvGrpSpPr>
        <p:grpSpPr>
          <a:xfrm>
            <a:off x="49169" y="9115"/>
            <a:ext cx="12164233" cy="6858000"/>
            <a:chOff x="-12403817" y="11430"/>
            <a:chExt cx="12164233" cy="6858000"/>
          </a:xfrm>
        </p:grpSpPr>
        <p:sp>
          <p:nvSpPr>
            <p:cNvPr id="51" name="Rectangle 50">
              <a:extLst>
                <a:ext uri="{FF2B5EF4-FFF2-40B4-BE49-F238E27FC236}">
                  <a16:creationId xmlns:a16="http://schemas.microsoft.com/office/drawing/2014/main" id="{8997AF87-307D-4566-A4BF-42E84D1BEAAE}"/>
                </a:ext>
              </a:extLst>
            </p:cNvPr>
            <p:cNvSpPr/>
            <p:nvPr/>
          </p:nvSpPr>
          <p:spPr>
            <a:xfrm>
              <a:off x="-12403817"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2" name="Group 51">
              <a:extLst>
                <a:ext uri="{FF2B5EF4-FFF2-40B4-BE49-F238E27FC236}">
                  <a16:creationId xmlns:a16="http://schemas.microsoft.com/office/drawing/2014/main" id="{E6F1C2FA-0553-434A-A4BA-2799A69046DF}"/>
                </a:ext>
              </a:extLst>
            </p:cNvPr>
            <p:cNvGrpSpPr/>
            <p:nvPr/>
          </p:nvGrpSpPr>
          <p:grpSpPr>
            <a:xfrm>
              <a:off x="-1476713" y="2200836"/>
              <a:ext cx="1237129" cy="2456330"/>
              <a:chOff x="10927104" y="2200835"/>
              <a:chExt cx="1237129" cy="2456330"/>
            </a:xfrm>
            <a:solidFill>
              <a:schemeClr val="accent5">
                <a:lumMod val="60000"/>
                <a:lumOff val="40000"/>
              </a:schemeClr>
            </a:solidFill>
          </p:grpSpPr>
          <p:sp>
            <p:nvSpPr>
              <p:cNvPr id="53" name="Freeform: Shape 52">
                <a:extLst>
                  <a:ext uri="{FF2B5EF4-FFF2-40B4-BE49-F238E27FC236}">
                    <a16:creationId xmlns:a16="http://schemas.microsoft.com/office/drawing/2014/main" id="{73E7AF68-D51A-452A-86B4-561A7D88EB62}"/>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4" name="TextBox 53">
                <a:extLst>
                  <a:ext uri="{FF2B5EF4-FFF2-40B4-BE49-F238E27FC236}">
                    <a16:creationId xmlns:a16="http://schemas.microsoft.com/office/drawing/2014/main" id="{7F49710B-A601-4DDF-8187-BE9094E1D32B}"/>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Hardware</a:t>
                </a:r>
              </a:p>
            </p:txBody>
          </p:sp>
        </p:grpSp>
        <p:pic>
          <p:nvPicPr>
            <p:cNvPr id="55" name="Picture 54">
              <a:extLst>
                <a:ext uri="{FF2B5EF4-FFF2-40B4-BE49-F238E27FC236}">
                  <a16:creationId xmlns:a16="http://schemas.microsoft.com/office/drawing/2014/main" id="{95382B53-A154-4395-9BC9-24D78B23FF12}"/>
                </a:ext>
              </a:extLst>
            </p:cNvPr>
            <p:cNvPicPr>
              <a:picLocks noChangeAspect="1"/>
            </p:cNvPicPr>
            <p:nvPr/>
          </p:nvPicPr>
          <p:blipFill>
            <a:blip r:embed="rId10"/>
            <a:stretch>
              <a:fillRect/>
            </a:stretch>
          </p:blipFill>
          <p:spPr>
            <a:xfrm rot="16200000">
              <a:off x="-1412216" y="3124200"/>
              <a:ext cx="609601" cy="609601"/>
            </a:xfrm>
            <a:prstGeom prst="rect">
              <a:avLst/>
            </a:prstGeom>
          </p:spPr>
        </p:pic>
      </p:grpSp>
      <p:grpSp>
        <p:nvGrpSpPr>
          <p:cNvPr id="24" name="Group 23">
            <a:extLst>
              <a:ext uri="{FF2B5EF4-FFF2-40B4-BE49-F238E27FC236}">
                <a16:creationId xmlns:a16="http://schemas.microsoft.com/office/drawing/2014/main" id="{92819071-5C12-4949-BD27-B4AEC6FF426F}"/>
              </a:ext>
            </a:extLst>
          </p:cNvPr>
          <p:cNvGrpSpPr/>
          <p:nvPr/>
        </p:nvGrpSpPr>
        <p:grpSpPr>
          <a:xfrm>
            <a:off x="80982" y="11430"/>
            <a:ext cx="12164233" cy="6858000"/>
            <a:chOff x="-12880638" y="11430"/>
            <a:chExt cx="12164233" cy="6858000"/>
          </a:xfrm>
        </p:grpSpPr>
        <p:sp>
          <p:nvSpPr>
            <p:cNvPr id="56" name="Rectangle 55">
              <a:extLst>
                <a:ext uri="{FF2B5EF4-FFF2-40B4-BE49-F238E27FC236}">
                  <a16:creationId xmlns:a16="http://schemas.microsoft.com/office/drawing/2014/main" id="{E01CC554-FC40-414D-B0A8-7D658352AB7C}"/>
                </a:ext>
              </a:extLst>
            </p:cNvPr>
            <p:cNvSpPr/>
            <p:nvPr/>
          </p:nvSpPr>
          <p:spPr>
            <a:xfrm>
              <a:off x="-1288063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7" name="Group 56">
              <a:extLst>
                <a:ext uri="{FF2B5EF4-FFF2-40B4-BE49-F238E27FC236}">
                  <a16:creationId xmlns:a16="http://schemas.microsoft.com/office/drawing/2014/main" id="{55F398FD-1C78-49B4-8537-26F87203FA62}"/>
                </a:ext>
              </a:extLst>
            </p:cNvPr>
            <p:cNvGrpSpPr/>
            <p:nvPr/>
          </p:nvGrpSpPr>
          <p:grpSpPr>
            <a:xfrm>
              <a:off x="-1953534" y="2200835"/>
              <a:ext cx="1237129" cy="2456330"/>
              <a:chOff x="10927104" y="2200835"/>
              <a:chExt cx="1237129" cy="2456330"/>
            </a:xfrm>
            <a:solidFill>
              <a:srgbClr val="FF0000"/>
            </a:solidFill>
          </p:grpSpPr>
          <p:sp>
            <p:nvSpPr>
              <p:cNvPr id="58" name="Freeform: Shape 57">
                <a:extLst>
                  <a:ext uri="{FF2B5EF4-FFF2-40B4-BE49-F238E27FC236}">
                    <a16:creationId xmlns:a16="http://schemas.microsoft.com/office/drawing/2014/main" id="{188BE387-F15F-439D-A7D4-9BF6DA9D19A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9" name="TextBox 58">
                <a:extLst>
                  <a:ext uri="{FF2B5EF4-FFF2-40B4-BE49-F238E27FC236}">
                    <a16:creationId xmlns:a16="http://schemas.microsoft.com/office/drawing/2014/main" id="{D168C574-8174-439F-A6B1-7982742F5912}"/>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Software </a:t>
                </a:r>
              </a:p>
            </p:txBody>
          </p:sp>
        </p:grpSp>
        <p:pic>
          <p:nvPicPr>
            <p:cNvPr id="60" name="Picture 59">
              <a:extLst>
                <a:ext uri="{FF2B5EF4-FFF2-40B4-BE49-F238E27FC236}">
                  <a16:creationId xmlns:a16="http://schemas.microsoft.com/office/drawing/2014/main" id="{77D752EC-9964-4406-A6FE-7389FB90E918}"/>
                </a:ext>
              </a:extLst>
            </p:cNvPr>
            <p:cNvPicPr>
              <a:picLocks noChangeAspect="1"/>
            </p:cNvPicPr>
            <p:nvPr/>
          </p:nvPicPr>
          <p:blipFill>
            <a:blip r:embed="rId11"/>
            <a:stretch>
              <a:fillRect/>
            </a:stretch>
          </p:blipFill>
          <p:spPr>
            <a:xfrm rot="16200000">
              <a:off x="-1874049" y="3128682"/>
              <a:ext cx="600635" cy="600635"/>
            </a:xfrm>
            <a:prstGeom prst="rect">
              <a:avLst/>
            </a:prstGeom>
          </p:spPr>
        </p:pic>
      </p:grpSp>
      <p:grpSp>
        <p:nvGrpSpPr>
          <p:cNvPr id="23" name="Group 22">
            <a:extLst>
              <a:ext uri="{FF2B5EF4-FFF2-40B4-BE49-F238E27FC236}">
                <a16:creationId xmlns:a16="http://schemas.microsoft.com/office/drawing/2014/main" id="{8DE367CE-E3D1-4F0C-A10A-2EFB9DFBCF24}"/>
              </a:ext>
            </a:extLst>
          </p:cNvPr>
          <p:cNvGrpSpPr/>
          <p:nvPr/>
        </p:nvGrpSpPr>
        <p:grpSpPr>
          <a:xfrm>
            <a:off x="67396" y="20714"/>
            <a:ext cx="12164233" cy="6858000"/>
            <a:chOff x="-13351424" y="20714"/>
            <a:chExt cx="12164233" cy="6858000"/>
          </a:xfrm>
        </p:grpSpPr>
        <p:sp>
          <p:nvSpPr>
            <p:cNvPr id="61" name="Rectangle 60">
              <a:extLst>
                <a:ext uri="{FF2B5EF4-FFF2-40B4-BE49-F238E27FC236}">
                  <a16:creationId xmlns:a16="http://schemas.microsoft.com/office/drawing/2014/main" id="{8EB44F43-1436-4547-94FC-1F815B558023}"/>
                </a:ext>
              </a:extLst>
            </p:cNvPr>
            <p:cNvSpPr/>
            <p:nvPr/>
          </p:nvSpPr>
          <p:spPr>
            <a:xfrm>
              <a:off x="-13351424" y="2071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2" name="Group 61">
              <a:extLst>
                <a:ext uri="{FF2B5EF4-FFF2-40B4-BE49-F238E27FC236}">
                  <a16:creationId xmlns:a16="http://schemas.microsoft.com/office/drawing/2014/main" id="{62A833E1-67D8-43C1-A79B-B2FEE98D004D}"/>
                </a:ext>
              </a:extLst>
            </p:cNvPr>
            <p:cNvGrpSpPr/>
            <p:nvPr/>
          </p:nvGrpSpPr>
          <p:grpSpPr>
            <a:xfrm>
              <a:off x="-2424320" y="2221549"/>
              <a:ext cx="1237129" cy="2456330"/>
              <a:chOff x="10927104" y="2200835"/>
              <a:chExt cx="1237129" cy="2456330"/>
            </a:xfrm>
            <a:solidFill>
              <a:srgbClr val="7030A0"/>
            </a:solidFill>
          </p:grpSpPr>
          <p:sp>
            <p:nvSpPr>
              <p:cNvPr id="63" name="Freeform: Shape 62">
                <a:extLst>
                  <a:ext uri="{FF2B5EF4-FFF2-40B4-BE49-F238E27FC236}">
                    <a16:creationId xmlns:a16="http://schemas.microsoft.com/office/drawing/2014/main" id="{65A84570-8903-4C9A-9570-FB1AB63ACDB6}"/>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4" name="TextBox 63">
                <a:extLst>
                  <a:ext uri="{FF2B5EF4-FFF2-40B4-BE49-F238E27FC236}">
                    <a16:creationId xmlns:a16="http://schemas.microsoft.com/office/drawing/2014/main" id="{7335CB1D-58A1-47C8-846B-670866737B3C}"/>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Architecture </a:t>
                </a:r>
              </a:p>
            </p:txBody>
          </p:sp>
        </p:grpSp>
        <p:pic>
          <p:nvPicPr>
            <p:cNvPr id="65" name="Picture 64">
              <a:extLst>
                <a:ext uri="{FF2B5EF4-FFF2-40B4-BE49-F238E27FC236}">
                  <a16:creationId xmlns:a16="http://schemas.microsoft.com/office/drawing/2014/main" id="{C4A8B2E8-21A1-4AE5-8AF6-7EE26F0CB458}"/>
                </a:ext>
              </a:extLst>
            </p:cNvPr>
            <p:cNvPicPr>
              <a:picLocks noChangeAspect="1"/>
            </p:cNvPicPr>
            <p:nvPr/>
          </p:nvPicPr>
          <p:blipFill>
            <a:blip r:embed="rId12"/>
            <a:stretch>
              <a:fillRect/>
            </a:stretch>
          </p:blipFill>
          <p:spPr>
            <a:xfrm rot="16200000">
              <a:off x="-2345007" y="3166205"/>
              <a:ext cx="567018" cy="567018"/>
            </a:xfrm>
            <a:prstGeom prst="rect">
              <a:avLst/>
            </a:prstGeom>
          </p:spPr>
        </p:pic>
      </p:grpSp>
      <p:grpSp>
        <p:nvGrpSpPr>
          <p:cNvPr id="22" name="Group 21">
            <a:extLst>
              <a:ext uri="{FF2B5EF4-FFF2-40B4-BE49-F238E27FC236}">
                <a16:creationId xmlns:a16="http://schemas.microsoft.com/office/drawing/2014/main" id="{5B6C4479-8004-4E1B-B1E8-F540CA798C0B}"/>
              </a:ext>
            </a:extLst>
          </p:cNvPr>
          <p:cNvGrpSpPr/>
          <p:nvPr/>
        </p:nvGrpSpPr>
        <p:grpSpPr>
          <a:xfrm>
            <a:off x="49964" y="11430"/>
            <a:ext cx="12164233" cy="6858000"/>
            <a:chOff x="-13849244" y="11430"/>
            <a:chExt cx="12164233" cy="6858000"/>
          </a:xfrm>
        </p:grpSpPr>
        <p:sp>
          <p:nvSpPr>
            <p:cNvPr id="66" name="Rectangle 65">
              <a:extLst>
                <a:ext uri="{FF2B5EF4-FFF2-40B4-BE49-F238E27FC236}">
                  <a16:creationId xmlns:a16="http://schemas.microsoft.com/office/drawing/2014/main" id="{325065C1-1E03-423E-BC6E-21B8A9297D7C}"/>
                </a:ext>
              </a:extLst>
            </p:cNvPr>
            <p:cNvSpPr/>
            <p:nvPr/>
          </p:nvSpPr>
          <p:spPr>
            <a:xfrm>
              <a:off x="-13849244"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7" name="Group 66">
              <a:extLst>
                <a:ext uri="{FF2B5EF4-FFF2-40B4-BE49-F238E27FC236}">
                  <a16:creationId xmlns:a16="http://schemas.microsoft.com/office/drawing/2014/main" id="{88D2CFDD-0B04-4A49-989D-E36A7A46610D}"/>
                </a:ext>
              </a:extLst>
            </p:cNvPr>
            <p:cNvGrpSpPr/>
            <p:nvPr/>
          </p:nvGrpSpPr>
          <p:grpSpPr>
            <a:xfrm>
              <a:off x="-2922140" y="2200835"/>
              <a:ext cx="1237129" cy="2456330"/>
              <a:chOff x="10927104" y="2200835"/>
              <a:chExt cx="1237129" cy="2456330"/>
            </a:xfrm>
            <a:solidFill>
              <a:schemeClr val="tx2">
                <a:lumMod val="60000"/>
                <a:lumOff val="40000"/>
              </a:schemeClr>
            </a:solidFill>
          </p:grpSpPr>
          <p:sp>
            <p:nvSpPr>
              <p:cNvPr id="68" name="Freeform: Shape 67">
                <a:extLst>
                  <a:ext uri="{FF2B5EF4-FFF2-40B4-BE49-F238E27FC236}">
                    <a16:creationId xmlns:a16="http://schemas.microsoft.com/office/drawing/2014/main" id="{834D3844-0919-4D47-9C0A-BB785985E94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9" name="TextBox 68">
                <a:extLst>
                  <a:ext uri="{FF2B5EF4-FFF2-40B4-BE49-F238E27FC236}">
                    <a16:creationId xmlns:a16="http://schemas.microsoft.com/office/drawing/2014/main" id="{5A947791-80ED-4A8B-85D3-376359E47F20}"/>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Literature </a:t>
                </a:r>
              </a:p>
            </p:txBody>
          </p:sp>
        </p:grpSp>
        <p:pic>
          <p:nvPicPr>
            <p:cNvPr id="70" name="Picture 69">
              <a:extLst>
                <a:ext uri="{FF2B5EF4-FFF2-40B4-BE49-F238E27FC236}">
                  <a16:creationId xmlns:a16="http://schemas.microsoft.com/office/drawing/2014/main" id="{BAEDB845-4D1D-43EF-85C6-464B4B4AC107}"/>
                </a:ext>
              </a:extLst>
            </p:cNvPr>
            <p:cNvPicPr>
              <a:picLocks noChangeAspect="1"/>
            </p:cNvPicPr>
            <p:nvPr/>
          </p:nvPicPr>
          <p:blipFill>
            <a:blip r:embed="rId13"/>
            <a:stretch>
              <a:fillRect/>
            </a:stretch>
          </p:blipFill>
          <p:spPr>
            <a:xfrm rot="16200000">
              <a:off x="-2904211" y="3128682"/>
              <a:ext cx="600635" cy="600635"/>
            </a:xfrm>
            <a:prstGeom prst="rect">
              <a:avLst/>
            </a:prstGeom>
          </p:spPr>
        </p:pic>
      </p:grpSp>
      <p:grpSp>
        <p:nvGrpSpPr>
          <p:cNvPr id="21" name="Group 20">
            <a:extLst>
              <a:ext uri="{FF2B5EF4-FFF2-40B4-BE49-F238E27FC236}">
                <a16:creationId xmlns:a16="http://schemas.microsoft.com/office/drawing/2014/main" id="{D06CAFDF-71BD-4E69-BC70-F6DE04C8A622}"/>
              </a:ext>
            </a:extLst>
          </p:cNvPr>
          <p:cNvGrpSpPr/>
          <p:nvPr/>
        </p:nvGrpSpPr>
        <p:grpSpPr>
          <a:xfrm>
            <a:off x="78065" y="10502"/>
            <a:ext cx="12164233" cy="6858000"/>
            <a:chOff x="-14349985" y="11430"/>
            <a:chExt cx="12164233" cy="6858000"/>
          </a:xfrm>
        </p:grpSpPr>
        <p:sp>
          <p:nvSpPr>
            <p:cNvPr id="71" name="Rectangle 70">
              <a:extLst>
                <a:ext uri="{FF2B5EF4-FFF2-40B4-BE49-F238E27FC236}">
                  <a16:creationId xmlns:a16="http://schemas.microsoft.com/office/drawing/2014/main" id="{660CF2B4-969F-4FE5-ACDE-803C536E377E}"/>
                </a:ext>
              </a:extLst>
            </p:cNvPr>
            <p:cNvSpPr/>
            <p:nvPr/>
          </p:nvSpPr>
          <p:spPr>
            <a:xfrm>
              <a:off x="-14349985"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2" name="Group 71">
              <a:extLst>
                <a:ext uri="{FF2B5EF4-FFF2-40B4-BE49-F238E27FC236}">
                  <a16:creationId xmlns:a16="http://schemas.microsoft.com/office/drawing/2014/main" id="{82AC6A70-6425-40E3-8D75-87894D257038}"/>
                </a:ext>
              </a:extLst>
            </p:cNvPr>
            <p:cNvGrpSpPr/>
            <p:nvPr/>
          </p:nvGrpSpPr>
          <p:grpSpPr>
            <a:xfrm>
              <a:off x="-3422881" y="2200835"/>
              <a:ext cx="1237129" cy="2456330"/>
              <a:chOff x="10927104" y="2200835"/>
              <a:chExt cx="1237129" cy="2456330"/>
            </a:xfrm>
            <a:solidFill>
              <a:srgbClr val="00B050"/>
            </a:solidFill>
          </p:grpSpPr>
          <p:sp>
            <p:nvSpPr>
              <p:cNvPr id="73" name="Freeform: Shape 72">
                <a:extLst>
                  <a:ext uri="{FF2B5EF4-FFF2-40B4-BE49-F238E27FC236}">
                    <a16:creationId xmlns:a16="http://schemas.microsoft.com/office/drawing/2014/main" id="{A6A996CC-10C4-4056-8D92-8346991152E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4" name="TextBox 73">
                <a:extLst>
                  <a:ext uri="{FF2B5EF4-FFF2-40B4-BE49-F238E27FC236}">
                    <a16:creationId xmlns:a16="http://schemas.microsoft.com/office/drawing/2014/main" id="{416948CA-B111-4C4D-BC02-7DA4CF58E826}"/>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Module </a:t>
                </a:r>
              </a:p>
            </p:txBody>
          </p:sp>
        </p:grpSp>
        <p:pic>
          <p:nvPicPr>
            <p:cNvPr id="75" name="Picture 74">
              <a:extLst>
                <a:ext uri="{FF2B5EF4-FFF2-40B4-BE49-F238E27FC236}">
                  <a16:creationId xmlns:a16="http://schemas.microsoft.com/office/drawing/2014/main" id="{1E849775-269E-47BD-91BC-171BC4F194E4}"/>
                </a:ext>
              </a:extLst>
            </p:cNvPr>
            <p:cNvPicPr>
              <a:picLocks noChangeAspect="1"/>
            </p:cNvPicPr>
            <p:nvPr/>
          </p:nvPicPr>
          <p:blipFill>
            <a:blip r:embed="rId14"/>
            <a:stretch>
              <a:fillRect/>
            </a:stretch>
          </p:blipFill>
          <p:spPr>
            <a:xfrm rot="16200000">
              <a:off x="-3356244" y="3155576"/>
              <a:ext cx="546847" cy="546847"/>
            </a:xfrm>
            <a:prstGeom prst="rect">
              <a:avLst/>
            </a:prstGeom>
          </p:spPr>
        </p:pic>
      </p:grpSp>
      <p:grpSp>
        <p:nvGrpSpPr>
          <p:cNvPr id="13" name="Group 12">
            <a:extLst>
              <a:ext uri="{FF2B5EF4-FFF2-40B4-BE49-F238E27FC236}">
                <a16:creationId xmlns:a16="http://schemas.microsoft.com/office/drawing/2014/main" id="{97A823A8-EA52-4214-9928-4219A4B04E23}"/>
              </a:ext>
            </a:extLst>
          </p:cNvPr>
          <p:cNvGrpSpPr/>
          <p:nvPr/>
        </p:nvGrpSpPr>
        <p:grpSpPr>
          <a:xfrm>
            <a:off x="-11683346" y="13393"/>
            <a:ext cx="12164233" cy="6858000"/>
            <a:chOff x="-14863557" y="13393"/>
            <a:chExt cx="12164233" cy="6858000"/>
          </a:xfrm>
        </p:grpSpPr>
        <p:sp>
          <p:nvSpPr>
            <p:cNvPr id="76" name="Rectangle 75">
              <a:extLst>
                <a:ext uri="{FF2B5EF4-FFF2-40B4-BE49-F238E27FC236}">
                  <a16:creationId xmlns:a16="http://schemas.microsoft.com/office/drawing/2014/main" id="{7F206A52-C5F8-4985-9FF6-E9306F23E78A}"/>
                </a:ext>
              </a:extLst>
            </p:cNvPr>
            <p:cNvSpPr/>
            <p:nvPr/>
          </p:nvSpPr>
          <p:spPr>
            <a:xfrm>
              <a:off x="-14863557" y="13393"/>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7" name="Group 76">
              <a:extLst>
                <a:ext uri="{FF2B5EF4-FFF2-40B4-BE49-F238E27FC236}">
                  <a16:creationId xmlns:a16="http://schemas.microsoft.com/office/drawing/2014/main" id="{3587A7ED-E103-41E2-B11A-6939085C2AD5}"/>
                </a:ext>
              </a:extLst>
            </p:cNvPr>
            <p:cNvGrpSpPr/>
            <p:nvPr/>
          </p:nvGrpSpPr>
          <p:grpSpPr>
            <a:xfrm>
              <a:off x="-3936453" y="2168508"/>
              <a:ext cx="1237129" cy="2456330"/>
              <a:chOff x="10927104" y="2200835"/>
              <a:chExt cx="1237129" cy="2456330"/>
            </a:xfrm>
            <a:solidFill>
              <a:srgbClr val="FFC000"/>
            </a:solidFill>
          </p:grpSpPr>
          <p:sp>
            <p:nvSpPr>
              <p:cNvPr id="78" name="Freeform: Shape 77">
                <a:extLst>
                  <a:ext uri="{FF2B5EF4-FFF2-40B4-BE49-F238E27FC236}">
                    <a16:creationId xmlns:a16="http://schemas.microsoft.com/office/drawing/2014/main" id="{64A53A65-F394-4B8E-9FCD-AFC9A19F8CCD}"/>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9" name="TextBox 78">
                <a:extLst>
                  <a:ext uri="{FF2B5EF4-FFF2-40B4-BE49-F238E27FC236}">
                    <a16:creationId xmlns:a16="http://schemas.microsoft.com/office/drawing/2014/main" id="{2CE98001-B56A-48F8-9B9E-5A4EB06524EA}"/>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Work Flow </a:t>
                </a:r>
              </a:p>
            </p:txBody>
          </p:sp>
        </p:grpSp>
        <p:pic>
          <p:nvPicPr>
            <p:cNvPr id="80" name="Picture 79">
              <a:extLst>
                <a:ext uri="{FF2B5EF4-FFF2-40B4-BE49-F238E27FC236}">
                  <a16:creationId xmlns:a16="http://schemas.microsoft.com/office/drawing/2014/main" id="{C4C914C1-18A2-4B2E-8ACD-25F874D0DC65}"/>
                </a:ext>
              </a:extLst>
            </p:cNvPr>
            <p:cNvPicPr>
              <a:picLocks noChangeAspect="1"/>
            </p:cNvPicPr>
            <p:nvPr/>
          </p:nvPicPr>
          <p:blipFill>
            <a:blip r:embed="rId15"/>
            <a:stretch>
              <a:fillRect/>
            </a:stretch>
          </p:blipFill>
          <p:spPr>
            <a:xfrm rot="16200000">
              <a:off x="-3854128" y="3138937"/>
              <a:ext cx="515471" cy="515471"/>
            </a:xfrm>
            <a:prstGeom prst="rect">
              <a:avLst/>
            </a:prstGeom>
          </p:spPr>
        </p:pic>
      </p:grpSp>
      <p:grpSp>
        <p:nvGrpSpPr>
          <p:cNvPr id="12" name="Group 11">
            <a:extLst>
              <a:ext uri="{FF2B5EF4-FFF2-40B4-BE49-F238E27FC236}">
                <a16:creationId xmlns:a16="http://schemas.microsoft.com/office/drawing/2014/main" id="{10E0921F-DC7F-4E60-B810-FE39F0AC224A}"/>
              </a:ext>
            </a:extLst>
          </p:cNvPr>
          <p:cNvGrpSpPr/>
          <p:nvPr/>
        </p:nvGrpSpPr>
        <p:grpSpPr>
          <a:xfrm>
            <a:off x="-17776917" y="13393"/>
            <a:ext cx="12164233" cy="6858000"/>
            <a:chOff x="-15361377" y="13393"/>
            <a:chExt cx="12164233" cy="6858000"/>
          </a:xfrm>
        </p:grpSpPr>
        <p:sp>
          <p:nvSpPr>
            <p:cNvPr id="81" name="Rectangle 80">
              <a:extLst>
                <a:ext uri="{FF2B5EF4-FFF2-40B4-BE49-F238E27FC236}">
                  <a16:creationId xmlns:a16="http://schemas.microsoft.com/office/drawing/2014/main" id="{C0ABBB3A-301F-4D3D-8397-6AB03110B63F}"/>
                </a:ext>
              </a:extLst>
            </p:cNvPr>
            <p:cNvSpPr/>
            <p:nvPr/>
          </p:nvSpPr>
          <p:spPr>
            <a:xfrm>
              <a:off x="-15361377" y="13393"/>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82" name="Group 81">
              <a:extLst>
                <a:ext uri="{FF2B5EF4-FFF2-40B4-BE49-F238E27FC236}">
                  <a16:creationId xmlns:a16="http://schemas.microsoft.com/office/drawing/2014/main" id="{F75C97DF-0128-45BB-9061-8ECA2FF93611}"/>
                </a:ext>
              </a:extLst>
            </p:cNvPr>
            <p:cNvGrpSpPr/>
            <p:nvPr/>
          </p:nvGrpSpPr>
          <p:grpSpPr>
            <a:xfrm>
              <a:off x="-4434273" y="2168508"/>
              <a:ext cx="1237129" cy="2456330"/>
              <a:chOff x="10927104" y="2200835"/>
              <a:chExt cx="1237129" cy="2456330"/>
            </a:xfrm>
            <a:solidFill>
              <a:srgbClr val="C00000"/>
            </a:solidFill>
          </p:grpSpPr>
          <p:sp>
            <p:nvSpPr>
              <p:cNvPr id="83" name="Freeform: Shape 82">
                <a:extLst>
                  <a:ext uri="{FF2B5EF4-FFF2-40B4-BE49-F238E27FC236}">
                    <a16:creationId xmlns:a16="http://schemas.microsoft.com/office/drawing/2014/main" id="{46060F46-1477-4C67-8D32-4237D01289D2}"/>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4" name="TextBox 83">
                <a:extLst>
                  <a:ext uri="{FF2B5EF4-FFF2-40B4-BE49-F238E27FC236}">
                    <a16:creationId xmlns:a16="http://schemas.microsoft.com/office/drawing/2014/main" id="{13B139C4-0907-47A4-816E-ACA8F44AE614}"/>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Coding</a:t>
                </a:r>
              </a:p>
            </p:txBody>
          </p:sp>
        </p:grpSp>
        <p:pic>
          <p:nvPicPr>
            <p:cNvPr id="85" name="Picture 84">
              <a:extLst>
                <a:ext uri="{FF2B5EF4-FFF2-40B4-BE49-F238E27FC236}">
                  <a16:creationId xmlns:a16="http://schemas.microsoft.com/office/drawing/2014/main" id="{FD823A20-79C7-4042-82E7-2E9916BB9496}"/>
                </a:ext>
              </a:extLst>
            </p:cNvPr>
            <p:cNvPicPr>
              <a:picLocks noChangeAspect="1"/>
            </p:cNvPicPr>
            <p:nvPr/>
          </p:nvPicPr>
          <p:blipFill>
            <a:blip r:embed="rId16"/>
            <a:stretch>
              <a:fillRect/>
            </a:stretch>
          </p:blipFill>
          <p:spPr>
            <a:xfrm rot="16200000">
              <a:off x="-4307022" y="3123249"/>
              <a:ext cx="546847" cy="546847"/>
            </a:xfrm>
            <a:prstGeom prst="rect">
              <a:avLst/>
            </a:prstGeom>
          </p:spPr>
        </p:pic>
      </p:grpSp>
      <p:grpSp>
        <p:nvGrpSpPr>
          <p:cNvPr id="11" name="Group 10">
            <a:extLst>
              <a:ext uri="{FF2B5EF4-FFF2-40B4-BE49-F238E27FC236}">
                <a16:creationId xmlns:a16="http://schemas.microsoft.com/office/drawing/2014/main" id="{D1B3F873-BA72-4FF9-8EB2-C16930E547D9}"/>
              </a:ext>
            </a:extLst>
          </p:cNvPr>
          <p:cNvGrpSpPr/>
          <p:nvPr/>
        </p:nvGrpSpPr>
        <p:grpSpPr>
          <a:xfrm>
            <a:off x="-18320400" y="11586"/>
            <a:ext cx="12164233" cy="6858000"/>
            <a:chOff x="-15843900" y="11586"/>
            <a:chExt cx="12164233" cy="6858000"/>
          </a:xfrm>
        </p:grpSpPr>
        <p:sp>
          <p:nvSpPr>
            <p:cNvPr id="91" name="Rectangle 90">
              <a:extLst>
                <a:ext uri="{FF2B5EF4-FFF2-40B4-BE49-F238E27FC236}">
                  <a16:creationId xmlns:a16="http://schemas.microsoft.com/office/drawing/2014/main" id="{F879561B-DB93-43F3-BA56-E3C691595D25}"/>
                </a:ext>
              </a:extLst>
            </p:cNvPr>
            <p:cNvSpPr/>
            <p:nvPr/>
          </p:nvSpPr>
          <p:spPr>
            <a:xfrm>
              <a:off x="-15843900" y="11586"/>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2" name="Group 91">
              <a:extLst>
                <a:ext uri="{FF2B5EF4-FFF2-40B4-BE49-F238E27FC236}">
                  <a16:creationId xmlns:a16="http://schemas.microsoft.com/office/drawing/2014/main" id="{D6AB883D-3E21-4B18-B18F-F5F321D66E46}"/>
                </a:ext>
              </a:extLst>
            </p:cNvPr>
            <p:cNvGrpSpPr/>
            <p:nvPr/>
          </p:nvGrpSpPr>
          <p:grpSpPr>
            <a:xfrm>
              <a:off x="-4916796" y="2189561"/>
              <a:ext cx="1237129" cy="2456330"/>
              <a:chOff x="10927104" y="2200835"/>
              <a:chExt cx="1237129" cy="2456330"/>
            </a:xfrm>
            <a:solidFill>
              <a:srgbClr val="FF0000"/>
            </a:solidFill>
          </p:grpSpPr>
          <p:sp>
            <p:nvSpPr>
              <p:cNvPr id="93" name="Freeform: Shape 92">
                <a:extLst>
                  <a:ext uri="{FF2B5EF4-FFF2-40B4-BE49-F238E27FC236}">
                    <a16:creationId xmlns:a16="http://schemas.microsoft.com/office/drawing/2014/main" id="{B6C3678D-9A2F-412B-9135-09E55871E737}"/>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4" name="TextBox 93">
                <a:extLst>
                  <a:ext uri="{FF2B5EF4-FFF2-40B4-BE49-F238E27FC236}">
                    <a16:creationId xmlns:a16="http://schemas.microsoft.com/office/drawing/2014/main" id="{83C382C9-5A60-4667-A080-9C60F2BABDA8}"/>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Demo</a:t>
                </a:r>
              </a:p>
            </p:txBody>
          </p:sp>
        </p:grpSp>
        <p:pic>
          <p:nvPicPr>
            <p:cNvPr id="95" name="Picture 94">
              <a:extLst>
                <a:ext uri="{FF2B5EF4-FFF2-40B4-BE49-F238E27FC236}">
                  <a16:creationId xmlns:a16="http://schemas.microsoft.com/office/drawing/2014/main" id="{5AF9A32A-B678-44CB-B8D6-E278986DBB13}"/>
                </a:ext>
              </a:extLst>
            </p:cNvPr>
            <p:cNvPicPr>
              <a:picLocks noChangeAspect="1"/>
            </p:cNvPicPr>
            <p:nvPr/>
          </p:nvPicPr>
          <p:blipFill>
            <a:blip r:embed="rId17"/>
            <a:stretch>
              <a:fillRect/>
            </a:stretch>
          </p:blipFill>
          <p:spPr>
            <a:xfrm rot="16200000">
              <a:off x="-4809220" y="3131454"/>
              <a:ext cx="572545" cy="572545"/>
            </a:xfrm>
            <a:prstGeom prst="rect">
              <a:avLst/>
            </a:prstGeom>
          </p:spPr>
        </p:pic>
      </p:grpSp>
      <p:grpSp>
        <p:nvGrpSpPr>
          <p:cNvPr id="8" name="Group 7">
            <a:extLst>
              <a:ext uri="{FF2B5EF4-FFF2-40B4-BE49-F238E27FC236}">
                <a16:creationId xmlns:a16="http://schemas.microsoft.com/office/drawing/2014/main" id="{DC01864B-0072-4AD4-B802-543C258F9243}"/>
              </a:ext>
            </a:extLst>
          </p:cNvPr>
          <p:cNvGrpSpPr/>
          <p:nvPr/>
        </p:nvGrpSpPr>
        <p:grpSpPr>
          <a:xfrm>
            <a:off x="-18801718" y="11430"/>
            <a:ext cx="12164233" cy="6858000"/>
            <a:chOff x="-16325218" y="11430"/>
            <a:chExt cx="12164233" cy="6858000"/>
          </a:xfrm>
        </p:grpSpPr>
        <p:sp>
          <p:nvSpPr>
            <p:cNvPr id="96" name="Rectangle 95">
              <a:extLst>
                <a:ext uri="{FF2B5EF4-FFF2-40B4-BE49-F238E27FC236}">
                  <a16:creationId xmlns:a16="http://schemas.microsoft.com/office/drawing/2014/main" id="{D87DB16F-15EF-45DE-8370-B899DAF1B95F}"/>
                </a:ext>
              </a:extLst>
            </p:cNvPr>
            <p:cNvSpPr/>
            <p:nvPr/>
          </p:nvSpPr>
          <p:spPr>
            <a:xfrm>
              <a:off x="-1632521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7" name="Group 96">
              <a:extLst>
                <a:ext uri="{FF2B5EF4-FFF2-40B4-BE49-F238E27FC236}">
                  <a16:creationId xmlns:a16="http://schemas.microsoft.com/office/drawing/2014/main" id="{DCCCA264-F8C7-4CEF-B132-03D2DF1330C8}"/>
                </a:ext>
              </a:extLst>
            </p:cNvPr>
            <p:cNvGrpSpPr/>
            <p:nvPr/>
          </p:nvGrpSpPr>
          <p:grpSpPr>
            <a:xfrm>
              <a:off x="-5398114" y="2200835"/>
              <a:ext cx="1237129" cy="2456330"/>
              <a:chOff x="10927104" y="2200835"/>
              <a:chExt cx="1237129" cy="2456330"/>
            </a:xfrm>
            <a:solidFill>
              <a:srgbClr val="FFC000"/>
            </a:solidFill>
          </p:grpSpPr>
          <p:sp>
            <p:nvSpPr>
              <p:cNvPr id="98" name="Freeform: Shape 97">
                <a:extLst>
                  <a:ext uri="{FF2B5EF4-FFF2-40B4-BE49-F238E27FC236}">
                    <a16:creationId xmlns:a16="http://schemas.microsoft.com/office/drawing/2014/main" id="{B34E6EE4-F63B-4709-A0F6-F6C9B1A4C15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9" name="TextBox 98">
                <a:extLst>
                  <a:ext uri="{FF2B5EF4-FFF2-40B4-BE49-F238E27FC236}">
                    <a16:creationId xmlns:a16="http://schemas.microsoft.com/office/drawing/2014/main" id="{51367901-C575-4785-A1D7-36F78DC2E4EA}"/>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Snap</a:t>
                </a:r>
              </a:p>
            </p:txBody>
          </p:sp>
        </p:grpSp>
        <p:pic>
          <p:nvPicPr>
            <p:cNvPr id="100" name="Picture 99">
              <a:extLst>
                <a:ext uri="{FF2B5EF4-FFF2-40B4-BE49-F238E27FC236}">
                  <a16:creationId xmlns:a16="http://schemas.microsoft.com/office/drawing/2014/main" id="{28C933A0-13C6-4E84-8C70-EFD326C3A571}"/>
                </a:ext>
              </a:extLst>
            </p:cNvPr>
            <p:cNvPicPr>
              <a:picLocks noChangeAspect="1"/>
            </p:cNvPicPr>
            <p:nvPr/>
          </p:nvPicPr>
          <p:blipFill>
            <a:blip r:embed="rId18"/>
            <a:stretch>
              <a:fillRect/>
            </a:stretch>
          </p:blipFill>
          <p:spPr>
            <a:xfrm rot="16200000">
              <a:off x="-5251394" y="3162300"/>
              <a:ext cx="533400" cy="533400"/>
            </a:xfrm>
            <a:prstGeom prst="rect">
              <a:avLst/>
            </a:prstGeom>
          </p:spPr>
        </p:pic>
      </p:grpSp>
      <p:grpSp>
        <p:nvGrpSpPr>
          <p:cNvPr id="6" name="Group 5">
            <a:extLst>
              <a:ext uri="{FF2B5EF4-FFF2-40B4-BE49-F238E27FC236}">
                <a16:creationId xmlns:a16="http://schemas.microsoft.com/office/drawing/2014/main" id="{1D330824-0088-408F-8DBE-20BC9BE1462D}"/>
              </a:ext>
            </a:extLst>
          </p:cNvPr>
          <p:cNvGrpSpPr/>
          <p:nvPr/>
        </p:nvGrpSpPr>
        <p:grpSpPr>
          <a:xfrm>
            <a:off x="-19340429" y="11274"/>
            <a:ext cx="12164233" cy="6858000"/>
            <a:chOff x="-16818209" y="11274"/>
            <a:chExt cx="12164233" cy="6858000"/>
          </a:xfrm>
        </p:grpSpPr>
        <p:sp>
          <p:nvSpPr>
            <p:cNvPr id="101" name="Rectangle 100">
              <a:extLst>
                <a:ext uri="{FF2B5EF4-FFF2-40B4-BE49-F238E27FC236}">
                  <a16:creationId xmlns:a16="http://schemas.microsoft.com/office/drawing/2014/main" id="{4F74E032-B2A0-452B-B53F-B1F996969182}"/>
                </a:ext>
              </a:extLst>
            </p:cNvPr>
            <p:cNvSpPr/>
            <p:nvPr/>
          </p:nvSpPr>
          <p:spPr>
            <a:xfrm>
              <a:off x="-16818209" y="1127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2" name="Group 101">
              <a:extLst>
                <a:ext uri="{FF2B5EF4-FFF2-40B4-BE49-F238E27FC236}">
                  <a16:creationId xmlns:a16="http://schemas.microsoft.com/office/drawing/2014/main" id="{208878C4-941A-4241-87EA-D3311EF0A6E9}"/>
                </a:ext>
              </a:extLst>
            </p:cNvPr>
            <p:cNvGrpSpPr/>
            <p:nvPr/>
          </p:nvGrpSpPr>
          <p:grpSpPr>
            <a:xfrm>
              <a:off x="-5891105" y="2212109"/>
              <a:ext cx="1237129" cy="2456330"/>
              <a:chOff x="10927104" y="2200835"/>
              <a:chExt cx="1237129" cy="2456330"/>
            </a:xfrm>
            <a:solidFill>
              <a:srgbClr val="92D050"/>
            </a:solidFill>
          </p:grpSpPr>
          <p:sp>
            <p:nvSpPr>
              <p:cNvPr id="103" name="Freeform: Shape 102">
                <a:extLst>
                  <a:ext uri="{FF2B5EF4-FFF2-40B4-BE49-F238E27FC236}">
                    <a16:creationId xmlns:a16="http://schemas.microsoft.com/office/drawing/2014/main" id="{897416EB-1F88-4FCD-BFDD-417A3B47BFCC}"/>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4" name="TextBox 103">
                <a:extLst>
                  <a:ext uri="{FF2B5EF4-FFF2-40B4-BE49-F238E27FC236}">
                    <a16:creationId xmlns:a16="http://schemas.microsoft.com/office/drawing/2014/main" id="{9977377A-723C-401A-8AD3-CD22B24656C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Testing</a:t>
                </a:r>
              </a:p>
            </p:txBody>
          </p:sp>
        </p:grpSp>
        <p:pic>
          <p:nvPicPr>
            <p:cNvPr id="105" name="Picture 104">
              <a:extLst>
                <a:ext uri="{FF2B5EF4-FFF2-40B4-BE49-F238E27FC236}">
                  <a16:creationId xmlns:a16="http://schemas.microsoft.com/office/drawing/2014/main" id="{B3B5BBC3-4D86-4C24-BA65-7FE6EDE08AA4}"/>
                </a:ext>
              </a:extLst>
            </p:cNvPr>
            <p:cNvPicPr>
              <a:picLocks noChangeAspect="1"/>
            </p:cNvPicPr>
            <p:nvPr/>
          </p:nvPicPr>
          <p:blipFill>
            <a:blip r:embed="rId19"/>
            <a:stretch>
              <a:fillRect/>
            </a:stretch>
          </p:blipFill>
          <p:spPr>
            <a:xfrm rot="16200000">
              <a:off x="-5874373" y="3108580"/>
              <a:ext cx="663388" cy="663388"/>
            </a:xfrm>
            <a:prstGeom prst="rect">
              <a:avLst/>
            </a:prstGeom>
          </p:spPr>
        </p:pic>
      </p:grpSp>
      <p:grpSp>
        <p:nvGrpSpPr>
          <p:cNvPr id="5" name="Group 4">
            <a:extLst>
              <a:ext uri="{FF2B5EF4-FFF2-40B4-BE49-F238E27FC236}">
                <a16:creationId xmlns:a16="http://schemas.microsoft.com/office/drawing/2014/main" id="{7921A158-2456-476A-ACCE-1AE2B6D370F3}"/>
              </a:ext>
            </a:extLst>
          </p:cNvPr>
          <p:cNvGrpSpPr/>
          <p:nvPr/>
        </p:nvGrpSpPr>
        <p:grpSpPr>
          <a:xfrm>
            <a:off x="-19865324" y="11430"/>
            <a:ext cx="12164233" cy="6858000"/>
            <a:chOff x="-17297384" y="11430"/>
            <a:chExt cx="12164233" cy="6858000"/>
          </a:xfrm>
        </p:grpSpPr>
        <p:sp>
          <p:nvSpPr>
            <p:cNvPr id="106" name="Rectangle 105">
              <a:extLst>
                <a:ext uri="{FF2B5EF4-FFF2-40B4-BE49-F238E27FC236}">
                  <a16:creationId xmlns:a16="http://schemas.microsoft.com/office/drawing/2014/main" id="{5322BCD8-B9AA-4F1A-904D-4214B67BA855}"/>
                </a:ext>
              </a:extLst>
            </p:cNvPr>
            <p:cNvSpPr/>
            <p:nvPr/>
          </p:nvSpPr>
          <p:spPr>
            <a:xfrm>
              <a:off x="-17297384"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7" name="Group 106">
              <a:extLst>
                <a:ext uri="{FF2B5EF4-FFF2-40B4-BE49-F238E27FC236}">
                  <a16:creationId xmlns:a16="http://schemas.microsoft.com/office/drawing/2014/main" id="{747B2932-49C2-403F-B9EE-C9D301A44D41}"/>
                </a:ext>
              </a:extLst>
            </p:cNvPr>
            <p:cNvGrpSpPr/>
            <p:nvPr/>
          </p:nvGrpSpPr>
          <p:grpSpPr>
            <a:xfrm>
              <a:off x="-6370280" y="2200835"/>
              <a:ext cx="1237129" cy="2456330"/>
              <a:chOff x="10927104" y="2200835"/>
              <a:chExt cx="1237129" cy="2456330"/>
            </a:xfrm>
            <a:solidFill>
              <a:schemeClr val="accent2">
                <a:lumMod val="75000"/>
              </a:schemeClr>
            </a:solidFill>
          </p:grpSpPr>
          <p:sp>
            <p:nvSpPr>
              <p:cNvPr id="108" name="Freeform: Shape 107">
                <a:extLst>
                  <a:ext uri="{FF2B5EF4-FFF2-40B4-BE49-F238E27FC236}">
                    <a16:creationId xmlns:a16="http://schemas.microsoft.com/office/drawing/2014/main" id="{2A20210E-9BC4-4C2A-811B-687B15E8FA2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9" name="TextBox 108">
                <a:extLst>
                  <a:ext uri="{FF2B5EF4-FFF2-40B4-BE49-F238E27FC236}">
                    <a16:creationId xmlns:a16="http://schemas.microsoft.com/office/drawing/2014/main" id="{E9C000EC-0D9F-474B-81F8-D3614247155D}"/>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Result</a:t>
                </a:r>
              </a:p>
            </p:txBody>
          </p:sp>
        </p:grpSp>
        <p:pic>
          <p:nvPicPr>
            <p:cNvPr id="110" name="Picture 109">
              <a:extLst>
                <a:ext uri="{FF2B5EF4-FFF2-40B4-BE49-F238E27FC236}">
                  <a16:creationId xmlns:a16="http://schemas.microsoft.com/office/drawing/2014/main" id="{8866ADA1-C641-4B54-AA6C-CCBDD3348A06}"/>
                </a:ext>
              </a:extLst>
            </p:cNvPr>
            <p:cNvPicPr>
              <a:picLocks noChangeAspect="1"/>
            </p:cNvPicPr>
            <p:nvPr/>
          </p:nvPicPr>
          <p:blipFill>
            <a:blip r:embed="rId20"/>
            <a:stretch>
              <a:fillRect/>
            </a:stretch>
          </p:blipFill>
          <p:spPr>
            <a:xfrm rot="16200000">
              <a:off x="-6285714" y="3173506"/>
              <a:ext cx="510989" cy="510989"/>
            </a:xfrm>
            <a:prstGeom prst="rect">
              <a:avLst/>
            </a:prstGeom>
          </p:spPr>
        </p:pic>
      </p:grpSp>
      <p:grpSp>
        <p:nvGrpSpPr>
          <p:cNvPr id="2" name="Group 1">
            <a:extLst>
              <a:ext uri="{FF2B5EF4-FFF2-40B4-BE49-F238E27FC236}">
                <a16:creationId xmlns:a16="http://schemas.microsoft.com/office/drawing/2014/main" id="{1FCE99C7-DCA9-4AB0-B584-C629292DB967}"/>
              </a:ext>
            </a:extLst>
          </p:cNvPr>
          <p:cNvGrpSpPr/>
          <p:nvPr/>
        </p:nvGrpSpPr>
        <p:grpSpPr>
          <a:xfrm>
            <a:off x="-20365418" y="11247"/>
            <a:ext cx="12164233" cy="6858000"/>
            <a:chOff x="-17766998" y="11247"/>
            <a:chExt cx="12164233" cy="6858000"/>
          </a:xfrm>
        </p:grpSpPr>
        <p:sp>
          <p:nvSpPr>
            <p:cNvPr id="111" name="Rectangle 110">
              <a:extLst>
                <a:ext uri="{FF2B5EF4-FFF2-40B4-BE49-F238E27FC236}">
                  <a16:creationId xmlns:a16="http://schemas.microsoft.com/office/drawing/2014/main" id="{C941B9E8-B273-491D-BFCA-34A34C59DA45}"/>
                </a:ext>
              </a:extLst>
            </p:cNvPr>
            <p:cNvSpPr/>
            <p:nvPr/>
          </p:nvSpPr>
          <p:spPr>
            <a:xfrm>
              <a:off x="-17766998" y="11247"/>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2" name="Group 111">
              <a:extLst>
                <a:ext uri="{FF2B5EF4-FFF2-40B4-BE49-F238E27FC236}">
                  <a16:creationId xmlns:a16="http://schemas.microsoft.com/office/drawing/2014/main" id="{4C026B2A-B1A4-4B04-9362-0FE80074EEDE}"/>
                </a:ext>
              </a:extLst>
            </p:cNvPr>
            <p:cNvGrpSpPr/>
            <p:nvPr/>
          </p:nvGrpSpPr>
          <p:grpSpPr>
            <a:xfrm>
              <a:off x="-6839894" y="2189222"/>
              <a:ext cx="1237129" cy="2456330"/>
              <a:chOff x="10927104" y="2200835"/>
              <a:chExt cx="1237129" cy="2456330"/>
            </a:xfrm>
            <a:solidFill>
              <a:srgbClr val="00B050"/>
            </a:solidFill>
          </p:grpSpPr>
          <p:sp>
            <p:nvSpPr>
              <p:cNvPr id="113" name="Freeform: Shape 112">
                <a:extLst>
                  <a:ext uri="{FF2B5EF4-FFF2-40B4-BE49-F238E27FC236}">
                    <a16:creationId xmlns:a16="http://schemas.microsoft.com/office/drawing/2014/main" id="{F713FD38-0806-4F55-8D5D-14998013850A}"/>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14" name="TextBox 113">
                <a:extLst>
                  <a:ext uri="{FF2B5EF4-FFF2-40B4-BE49-F238E27FC236}">
                    <a16:creationId xmlns:a16="http://schemas.microsoft.com/office/drawing/2014/main" id="{F9A87DD7-3856-47C0-9A18-C811AE8793B2}"/>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Conclusion</a:t>
                </a:r>
              </a:p>
            </p:txBody>
          </p:sp>
        </p:grpSp>
        <p:pic>
          <p:nvPicPr>
            <p:cNvPr id="115" name="Picture 114">
              <a:extLst>
                <a:ext uri="{FF2B5EF4-FFF2-40B4-BE49-F238E27FC236}">
                  <a16:creationId xmlns:a16="http://schemas.microsoft.com/office/drawing/2014/main" id="{7C9D8949-50E3-4875-870B-E1D02DB1B615}"/>
                </a:ext>
              </a:extLst>
            </p:cNvPr>
            <p:cNvPicPr>
              <a:picLocks noChangeAspect="1"/>
            </p:cNvPicPr>
            <p:nvPr/>
          </p:nvPicPr>
          <p:blipFill>
            <a:blip r:embed="rId21"/>
            <a:stretch>
              <a:fillRect/>
            </a:stretch>
          </p:blipFill>
          <p:spPr>
            <a:xfrm rot="16200000">
              <a:off x="-6751445" y="3121551"/>
              <a:ext cx="591671" cy="591671"/>
            </a:xfrm>
            <a:prstGeom prst="rect">
              <a:avLst/>
            </a:prstGeom>
          </p:spPr>
        </p:pic>
      </p:grpSp>
      <p:sp>
        <p:nvSpPr>
          <p:cNvPr id="3" name="TextBox 2">
            <a:extLst>
              <a:ext uri="{FF2B5EF4-FFF2-40B4-BE49-F238E27FC236}">
                <a16:creationId xmlns:a16="http://schemas.microsoft.com/office/drawing/2014/main" id="{FCD2745D-271E-4F30-8CDF-5073842F8187}"/>
              </a:ext>
            </a:extLst>
          </p:cNvPr>
          <p:cNvSpPr txBox="1"/>
          <p:nvPr/>
        </p:nvSpPr>
        <p:spPr>
          <a:xfrm>
            <a:off x="1161936" y="545131"/>
            <a:ext cx="7786255" cy="707886"/>
          </a:xfrm>
          <a:prstGeom prst="rect">
            <a:avLst/>
          </a:prstGeom>
          <a:noFill/>
        </p:spPr>
        <p:txBody>
          <a:bodyPr wrap="square" rtlCol="0">
            <a:spAutoFit/>
          </a:bodyPr>
          <a:lstStyle/>
          <a:p>
            <a:r>
              <a:rPr lang="en-IN" sz="4000" b="1" dirty="0">
                <a:solidFill>
                  <a:srgbClr val="00B050"/>
                </a:solidFill>
                <a:latin typeface="Tw Cen MT" panose="020B0602020104020603" pitchFamily="34" charset="0"/>
              </a:rPr>
              <a:t>ADDRESS BAR BASED FEATURES:</a:t>
            </a:r>
          </a:p>
        </p:txBody>
      </p:sp>
      <p:sp>
        <p:nvSpPr>
          <p:cNvPr id="7" name="TextBox 6">
            <a:extLst>
              <a:ext uri="{FF2B5EF4-FFF2-40B4-BE49-F238E27FC236}">
                <a16:creationId xmlns:a16="http://schemas.microsoft.com/office/drawing/2014/main" id="{7BCA1750-AEAE-4906-87D7-BB74E925765A}"/>
              </a:ext>
            </a:extLst>
          </p:cNvPr>
          <p:cNvSpPr txBox="1"/>
          <p:nvPr/>
        </p:nvSpPr>
        <p:spPr>
          <a:xfrm>
            <a:off x="1362457" y="1625804"/>
            <a:ext cx="9122410" cy="4524315"/>
          </a:xfrm>
          <a:prstGeom prst="rect">
            <a:avLst/>
          </a:prstGeom>
          <a:noFill/>
        </p:spPr>
        <p:txBody>
          <a:bodyPr wrap="square" rtlCol="0">
            <a:spAutoFit/>
          </a:bodyPr>
          <a:lstStyle/>
          <a:p>
            <a:pPr marL="457200" indent="-457200" algn="l">
              <a:buFont typeface="+mj-lt"/>
              <a:buAutoNum type="arabicPeriod"/>
            </a:pPr>
            <a:r>
              <a:rPr lang="en-US" sz="2400" b="1" dirty="0">
                <a:latin typeface="Tw Cen MT" panose="020B0602020104020603" pitchFamily="34" charset="0"/>
              </a:rPr>
              <a:t>Long URL to Hide the Suspicious Part: </a:t>
            </a:r>
            <a:r>
              <a:rPr lang="en-US" sz="2400" b="0" i="0" u="none" strike="noStrike" baseline="0" dirty="0">
                <a:latin typeface="Tw Cen MT" panose="020B0602020104020603" pitchFamily="34" charset="0"/>
              </a:rPr>
              <a:t>To ensure accuracy of our study, we calculated the length of URLs in the dataset and produced an average URL length. The results showed that if the length of the URL is greater than 75 characters then the URL classified as phishing.</a:t>
            </a:r>
          </a:p>
          <a:p>
            <a:pPr marL="457200" indent="-457200" algn="l">
              <a:buFont typeface="+mj-lt"/>
              <a:buAutoNum type="arabicPeriod"/>
            </a:pPr>
            <a:r>
              <a:rPr lang="en-US" sz="2400" b="1" dirty="0">
                <a:latin typeface="Tw Cen MT" panose="020B0602020104020603" pitchFamily="34" charset="0"/>
              </a:rPr>
              <a:t>Using the IP Address: </a:t>
            </a:r>
            <a:r>
              <a:rPr lang="en-US" sz="2400" dirty="0">
                <a:latin typeface="Tw Cen MT" panose="020B0602020104020603" pitchFamily="34" charset="0"/>
              </a:rPr>
              <a:t>If an IP address is used as an alternative of the domain name in the URL, such as “</a:t>
            </a:r>
            <a:r>
              <a:rPr lang="en-US" sz="2200" i="1" dirty="0">
                <a:latin typeface="Tw Cen MT" panose="020B0602020104020603" pitchFamily="34" charset="0"/>
              </a:rPr>
              <a:t>http://125.98.3.123/fake.html</a:t>
            </a:r>
            <a:r>
              <a:rPr lang="en-US" sz="2400" dirty="0">
                <a:latin typeface="Tw Cen MT" panose="020B0602020104020603" pitchFamily="34" charset="0"/>
              </a:rPr>
              <a:t>”, users can be sure that someone is trying to steal their personal information.</a:t>
            </a:r>
          </a:p>
          <a:p>
            <a:pPr marL="457200" indent="-457200" algn="l">
              <a:buFont typeface="+mj-lt"/>
              <a:buAutoNum type="arabicPeriod"/>
            </a:pPr>
            <a:r>
              <a:rPr lang="en-US" sz="2400" b="1" i="0" dirty="0">
                <a:effectLst/>
                <a:latin typeface="Tw Cen MT" panose="020B0602020104020603" pitchFamily="34" charset="0"/>
              </a:rPr>
              <a:t>Dots:</a:t>
            </a:r>
            <a:r>
              <a:rPr lang="en-US" sz="2400" b="0" i="0" dirty="0">
                <a:effectLst/>
                <a:latin typeface="Tw Cen MT" panose="020B0602020104020603" pitchFamily="34" charset="0"/>
              </a:rPr>
              <a:t> A secure web-page link contains at most 4 dots. If perhaps, there are more than </a:t>
            </a:r>
            <a:r>
              <a:rPr lang="en-US" sz="2400" dirty="0">
                <a:latin typeface="Tw Cen MT" panose="020B0602020104020603" pitchFamily="34" charset="0"/>
              </a:rPr>
              <a:t>4 </a:t>
            </a:r>
            <a:r>
              <a:rPr lang="en-US" sz="2400" b="0" i="0" dirty="0">
                <a:effectLst/>
                <a:latin typeface="Tw Cen MT" panose="020B0602020104020603" pitchFamily="34" charset="0"/>
              </a:rPr>
              <a:t>dots in a web page then it may be recognized as a phishing link. For example : </a:t>
            </a:r>
            <a:r>
              <a:rPr lang="en-US" sz="2400" b="0" i="1" dirty="0">
                <a:solidFill>
                  <a:srgbClr val="2E2E2E"/>
                </a:solidFill>
                <a:effectLst/>
                <a:latin typeface="Tw Cen MT" panose="020B0602020104020603" pitchFamily="34" charset="0"/>
              </a:rPr>
              <a:t>http://www.website1.com.my/www.phish.com/index.php</a:t>
            </a:r>
            <a:endParaRPr lang="en-US" sz="2400" i="1" dirty="0">
              <a:latin typeface="Tw Cen MT" panose="020B0602020104020603" pitchFamily="34" charset="0"/>
            </a:endParaRPr>
          </a:p>
        </p:txBody>
      </p:sp>
    </p:spTree>
    <p:extLst>
      <p:ext uri="{BB962C8B-B14F-4D97-AF65-F5344CB8AC3E}">
        <p14:creationId xmlns:p14="http://schemas.microsoft.com/office/powerpoint/2010/main" val="3424583941"/>
      </p:ext>
    </p:extLst>
  </p:cSld>
  <p:clrMapOvr>
    <a:masterClrMapping/>
  </p:clrMapOvr>
  <p:transition spd="slow">
    <p:cover dir="r"/>
    <p:sndAc>
      <p:stSnd>
        <p:snd r:embed="rId2" name="click.wav"/>
      </p:stSnd>
    </p:sndAc>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7" name="Group 116">
            <a:extLst>
              <a:ext uri="{FF2B5EF4-FFF2-40B4-BE49-F238E27FC236}">
                <a16:creationId xmlns:a16="http://schemas.microsoft.com/office/drawing/2014/main" id="{EDA28C03-7632-4241-95B7-FBB636F961F7}"/>
              </a:ext>
            </a:extLst>
          </p:cNvPr>
          <p:cNvGrpSpPr/>
          <p:nvPr/>
        </p:nvGrpSpPr>
        <p:grpSpPr>
          <a:xfrm>
            <a:off x="32933" y="9115"/>
            <a:ext cx="12164233" cy="6858000"/>
            <a:chOff x="35784" y="9284"/>
            <a:chExt cx="12164233" cy="6858000"/>
          </a:xfrm>
        </p:grpSpPr>
        <p:sp>
          <p:nvSpPr>
            <p:cNvPr id="4" name="Rectangle 3">
              <a:extLst>
                <a:ext uri="{FF2B5EF4-FFF2-40B4-BE49-F238E27FC236}">
                  <a16:creationId xmlns:a16="http://schemas.microsoft.com/office/drawing/2014/main" id="{5325182F-DD99-4A1B-A101-4E4A66FEA396}"/>
                </a:ext>
              </a:extLst>
            </p:cNvPr>
            <p:cNvSpPr/>
            <p:nvPr/>
          </p:nvSpPr>
          <p:spPr>
            <a:xfrm>
              <a:off x="35784" y="928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5" name="Group 14">
              <a:extLst>
                <a:ext uri="{FF2B5EF4-FFF2-40B4-BE49-F238E27FC236}">
                  <a16:creationId xmlns:a16="http://schemas.microsoft.com/office/drawing/2014/main" id="{3612D5D8-A1B2-470F-913B-0E3CB2D318D0}"/>
                </a:ext>
              </a:extLst>
            </p:cNvPr>
            <p:cNvGrpSpPr/>
            <p:nvPr/>
          </p:nvGrpSpPr>
          <p:grpSpPr>
            <a:xfrm>
              <a:off x="10962888" y="2189405"/>
              <a:ext cx="1237129" cy="2456330"/>
              <a:chOff x="10927104" y="2200835"/>
              <a:chExt cx="1237129" cy="2456330"/>
            </a:xfrm>
          </p:grpSpPr>
          <p:sp>
            <p:nvSpPr>
              <p:cNvPr id="9" name="Freeform: Shape 8">
                <a:extLst>
                  <a:ext uri="{FF2B5EF4-FFF2-40B4-BE49-F238E27FC236}">
                    <a16:creationId xmlns:a16="http://schemas.microsoft.com/office/drawing/2014/main" id="{1B197C8E-43B8-4E09-8B8F-86809218EB6A}"/>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 name="TextBox 9">
                <a:extLst>
                  <a:ext uri="{FF2B5EF4-FFF2-40B4-BE49-F238E27FC236}">
                    <a16:creationId xmlns:a16="http://schemas.microsoft.com/office/drawing/2014/main" id="{F0329830-636B-4BF1-AAD4-1B1F3AC6965A}"/>
                  </a:ext>
                </a:extLst>
              </p:cNvPr>
              <p:cNvSpPr txBox="1"/>
              <p:nvPr/>
            </p:nvSpPr>
            <p:spPr>
              <a:xfrm rot="16200000">
                <a:off x="10815481" y="3167390"/>
                <a:ext cx="2106706" cy="523220"/>
              </a:xfrm>
              <a:prstGeom prst="rect">
                <a:avLst/>
              </a:prstGeom>
              <a:noFill/>
            </p:spPr>
            <p:txBody>
              <a:bodyPr wrap="square" rtlCol="0">
                <a:spAutoFit/>
              </a:bodyPr>
              <a:lstStyle/>
              <a:p>
                <a:pPr algn="ctr"/>
                <a:r>
                  <a:rPr lang="en-IN" sz="2800" b="1" dirty="0">
                    <a:solidFill>
                      <a:schemeClr val="bg2"/>
                    </a:solidFill>
                    <a:latin typeface="Tw Cen MT" panose="020B0602020104020603" pitchFamily="34" charset="0"/>
                  </a:rPr>
                  <a:t>Title</a:t>
                </a:r>
              </a:p>
            </p:txBody>
          </p:sp>
          <p:pic>
            <p:nvPicPr>
              <p:cNvPr id="14" name="Picture 13">
                <a:extLst>
                  <a:ext uri="{FF2B5EF4-FFF2-40B4-BE49-F238E27FC236}">
                    <a16:creationId xmlns:a16="http://schemas.microsoft.com/office/drawing/2014/main" id="{C453BAB4-FDD7-4731-BBE6-4FF701A52ABF}"/>
                  </a:ext>
                </a:extLst>
              </p:cNvPr>
              <p:cNvPicPr>
                <a:picLocks noChangeAspect="1"/>
              </p:cNvPicPr>
              <p:nvPr/>
            </p:nvPicPr>
            <p:blipFill>
              <a:blip r:embed="rId3"/>
              <a:stretch>
                <a:fillRect/>
              </a:stretch>
            </p:blipFill>
            <p:spPr>
              <a:xfrm rot="16200000">
                <a:off x="11030197" y="3171264"/>
                <a:ext cx="515471" cy="515471"/>
              </a:xfrm>
              <a:prstGeom prst="rect">
                <a:avLst/>
              </a:prstGeom>
            </p:spPr>
          </p:pic>
        </p:grpSp>
      </p:grpSp>
      <p:grpSp>
        <p:nvGrpSpPr>
          <p:cNvPr id="116" name="Group 115">
            <a:extLst>
              <a:ext uri="{FF2B5EF4-FFF2-40B4-BE49-F238E27FC236}">
                <a16:creationId xmlns:a16="http://schemas.microsoft.com/office/drawing/2014/main" id="{A1A8396F-0CE5-401D-A629-7EF0B937BE7A}"/>
              </a:ext>
            </a:extLst>
          </p:cNvPr>
          <p:cNvGrpSpPr/>
          <p:nvPr/>
        </p:nvGrpSpPr>
        <p:grpSpPr>
          <a:xfrm>
            <a:off x="29930" y="9284"/>
            <a:ext cx="12164233" cy="6858000"/>
            <a:chOff x="-450130" y="9284"/>
            <a:chExt cx="12164233" cy="6858000"/>
          </a:xfrm>
        </p:grpSpPr>
        <p:sp>
          <p:nvSpPr>
            <p:cNvPr id="16" name="Rectangle 15">
              <a:extLst>
                <a:ext uri="{FF2B5EF4-FFF2-40B4-BE49-F238E27FC236}">
                  <a16:creationId xmlns:a16="http://schemas.microsoft.com/office/drawing/2014/main" id="{2EB8F937-046F-4E9F-9A9C-F21B01918C67}"/>
                </a:ext>
              </a:extLst>
            </p:cNvPr>
            <p:cNvSpPr/>
            <p:nvPr/>
          </p:nvSpPr>
          <p:spPr>
            <a:xfrm>
              <a:off x="-450130" y="928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7" name="Group 16">
              <a:extLst>
                <a:ext uri="{FF2B5EF4-FFF2-40B4-BE49-F238E27FC236}">
                  <a16:creationId xmlns:a16="http://schemas.microsoft.com/office/drawing/2014/main" id="{15EB636C-4A35-4CB9-9765-BE5EEB83BA81}"/>
                </a:ext>
              </a:extLst>
            </p:cNvPr>
            <p:cNvGrpSpPr/>
            <p:nvPr/>
          </p:nvGrpSpPr>
          <p:grpSpPr>
            <a:xfrm>
              <a:off x="10476974" y="2210119"/>
              <a:ext cx="1237129" cy="2456330"/>
              <a:chOff x="10927104" y="2200835"/>
              <a:chExt cx="1237129" cy="2456330"/>
            </a:xfrm>
            <a:solidFill>
              <a:srgbClr val="00B0F0"/>
            </a:solidFill>
          </p:grpSpPr>
          <p:sp>
            <p:nvSpPr>
              <p:cNvPr id="18" name="Freeform: Shape 17">
                <a:extLst>
                  <a:ext uri="{FF2B5EF4-FFF2-40B4-BE49-F238E27FC236}">
                    <a16:creationId xmlns:a16="http://schemas.microsoft.com/office/drawing/2014/main" id="{A175329F-AD58-40ED-BAE9-3E71D36E44D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9" name="TextBox 18">
                <a:extLst>
                  <a:ext uri="{FF2B5EF4-FFF2-40B4-BE49-F238E27FC236}">
                    <a16:creationId xmlns:a16="http://schemas.microsoft.com/office/drawing/2014/main" id="{973C6430-B429-4E48-846F-1FF675FC6845}"/>
                  </a:ext>
                </a:extLst>
              </p:cNvPr>
              <p:cNvSpPr txBox="1"/>
              <p:nvPr/>
            </p:nvSpPr>
            <p:spPr>
              <a:xfrm rot="16200000">
                <a:off x="10815481" y="3167390"/>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Members</a:t>
                </a:r>
              </a:p>
            </p:txBody>
          </p:sp>
        </p:grpSp>
        <p:pic>
          <p:nvPicPr>
            <p:cNvPr id="20" name="Picture 19">
              <a:extLst>
                <a:ext uri="{FF2B5EF4-FFF2-40B4-BE49-F238E27FC236}">
                  <a16:creationId xmlns:a16="http://schemas.microsoft.com/office/drawing/2014/main" id="{CB703892-499F-4AAC-9BDA-766DBB9E5DAC}"/>
                </a:ext>
              </a:extLst>
            </p:cNvPr>
            <p:cNvPicPr>
              <a:picLocks noChangeAspect="1"/>
            </p:cNvPicPr>
            <p:nvPr/>
          </p:nvPicPr>
          <p:blipFill>
            <a:blip r:embed="rId4"/>
            <a:stretch>
              <a:fillRect/>
            </a:stretch>
          </p:blipFill>
          <p:spPr>
            <a:xfrm rot="16200000">
              <a:off x="10449207" y="3059525"/>
              <a:ext cx="757518" cy="757518"/>
            </a:xfrm>
            <a:prstGeom prst="rect">
              <a:avLst/>
            </a:prstGeom>
          </p:spPr>
        </p:pic>
      </p:grpSp>
      <p:grpSp>
        <p:nvGrpSpPr>
          <p:cNvPr id="90" name="Group 89">
            <a:extLst>
              <a:ext uri="{FF2B5EF4-FFF2-40B4-BE49-F238E27FC236}">
                <a16:creationId xmlns:a16="http://schemas.microsoft.com/office/drawing/2014/main" id="{AE831CE4-E4C3-4FB2-B204-7CF09484CB7D}"/>
              </a:ext>
            </a:extLst>
          </p:cNvPr>
          <p:cNvGrpSpPr/>
          <p:nvPr/>
        </p:nvGrpSpPr>
        <p:grpSpPr>
          <a:xfrm>
            <a:off x="33472" y="11247"/>
            <a:ext cx="12172808" cy="6858000"/>
            <a:chOff x="-949508" y="11247"/>
            <a:chExt cx="12172808" cy="6858000"/>
          </a:xfrm>
        </p:grpSpPr>
        <p:sp>
          <p:nvSpPr>
            <p:cNvPr id="26" name="Rectangle 25">
              <a:extLst>
                <a:ext uri="{FF2B5EF4-FFF2-40B4-BE49-F238E27FC236}">
                  <a16:creationId xmlns:a16="http://schemas.microsoft.com/office/drawing/2014/main" id="{AD61848D-D5E7-4749-BB08-70A1449180C7}"/>
                </a:ext>
              </a:extLst>
            </p:cNvPr>
            <p:cNvSpPr/>
            <p:nvPr/>
          </p:nvSpPr>
          <p:spPr>
            <a:xfrm>
              <a:off x="-949508" y="11247"/>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7" name="Group 26">
              <a:extLst>
                <a:ext uri="{FF2B5EF4-FFF2-40B4-BE49-F238E27FC236}">
                  <a16:creationId xmlns:a16="http://schemas.microsoft.com/office/drawing/2014/main" id="{6565B95C-496C-4C2B-AF37-5C72263B34B3}"/>
                </a:ext>
              </a:extLst>
            </p:cNvPr>
            <p:cNvGrpSpPr/>
            <p:nvPr/>
          </p:nvGrpSpPr>
          <p:grpSpPr>
            <a:xfrm>
              <a:off x="9986171" y="2180120"/>
              <a:ext cx="1237129" cy="2456330"/>
              <a:chOff x="10927104" y="2200835"/>
              <a:chExt cx="1237129" cy="2456330"/>
            </a:xfrm>
            <a:solidFill>
              <a:srgbClr val="00B050"/>
            </a:solidFill>
          </p:grpSpPr>
          <p:sp>
            <p:nvSpPr>
              <p:cNvPr id="28" name="Freeform: Shape 27">
                <a:extLst>
                  <a:ext uri="{FF2B5EF4-FFF2-40B4-BE49-F238E27FC236}">
                    <a16:creationId xmlns:a16="http://schemas.microsoft.com/office/drawing/2014/main" id="{E6224042-4E98-405D-822B-4C4EE1934418}"/>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9" name="TextBox 28">
                <a:extLst>
                  <a:ext uri="{FF2B5EF4-FFF2-40B4-BE49-F238E27FC236}">
                    <a16:creationId xmlns:a16="http://schemas.microsoft.com/office/drawing/2014/main" id="{4B793913-7014-47F8-A9DE-CF207EE7F8F5}"/>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Introduction</a:t>
                </a:r>
              </a:p>
            </p:txBody>
          </p:sp>
        </p:grpSp>
        <p:pic>
          <p:nvPicPr>
            <p:cNvPr id="30" name="Picture 29">
              <a:extLst>
                <a:ext uri="{FF2B5EF4-FFF2-40B4-BE49-F238E27FC236}">
                  <a16:creationId xmlns:a16="http://schemas.microsoft.com/office/drawing/2014/main" id="{88271813-6BF2-4092-8659-8524814A75DE}"/>
                </a:ext>
              </a:extLst>
            </p:cNvPr>
            <p:cNvPicPr>
              <a:picLocks noChangeAspect="1"/>
            </p:cNvPicPr>
            <p:nvPr/>
          </p:nvPicPr>
          <p:blipFill>
            <a:blip r:embed="rId5"/>
            <a:stretch>
              <a:fillRect/>
            </a:stretch>
          </p:blipFill>
          <p:spPr>
            <a:xfrm rot="16200000">
              <a:off x="10017285" y="3089461"/>
              <a:ext cx="679076" cy="679076"/>
            </a:xfrm>
            <a:prstGeom prst="rect">
              <a:avLst/>
            </a:prstGeom>
          </p:spPr>
        </p:pic>
      </p:grpSp>
      <p:grpSp>
        <p:nvGrpSpPr>
          <p:cNvPr id="89" name="Group 88">
            <a:extLst>
              <a:ext uri="{FF2B5EF4-FFF2-40B4-BE49-F238E27FC236}">
                <a16:creationId xmlns:a16="http://schemas.microsoft.com/office/drawing/2014/main" id="{C2E84346-7496-47A3-AB32-A44B0F87C730}"/>
              </a:ext>
            </a:extLst>
          </p:cNvPr>
          <p:cNvGrpSpPr/>
          <p:nvPr/>
        </p:nvGrpSpPr>
        <p:grpSpPr>
          <a:xfrm>
            <a:off x="45456" y="15889"/>
            <a:ext cx="12175498" cy="6858000"/>
            <a:chOff x="-1455684" y="15889"/>
            <a:chExt cx="12175498" cy="6858000"/>
          </a:xfrm>
        </p:grpSpPr>
        <p:sp>
          <p:nvSpPr>
            <p:cNvPr id="31" name="Rectangle 30">
              <a:extLst>
                <a:ext uri="{FF2B5EF4-FFF2-40B4-BE49-F238E27FC236}">
                  <a16:creationId xmlns:a16="http://schemas.microsoft.com/office/drawing/2014/main" id="{B767135F-2766-4734-B0A2-AC43583E7F39}"/>
                </a:ext>
              </a:extLst>
            </p:cNvPr>
            <p:cNvSpPr/>
            <p:nvPr/>
          </p:nvSpPr>
          <p:spPr>
            <a:xfrm>
              <a:off x="-1455684" y="15889"/>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2" name="Group 31">
              <a:extLst>
                <a:ext uri="{FF2B5EF4-FFF2-40B4-BE49-F238E27FC236}">
                  <a16:creationId xmlns:a16="http://schemas.microsoft.com/office/drawing/2014/main" id="{C39475E1-8596-41D0-84C1-894EA09817D8}"/>
                </a:ext>
              </a:extLst>
            </p:cNvPr>
            <p:cNvGrpSpPr/>
            <p:nvPr/>
          </p:nvGrpSpPr>
          <p:grpSpPr>
            <a:xfrm>
              <a:off x="9482685" y="2211263"/>
              <a:ext cx="1237129" cy="2456330"/>
              <a:chOff x="10927104" y="2200835"/>
              <a:chExt cx="1237129" cy="2456330"/>
            </a:xfrm>
            <a:solidFill>
              <a:srgbClr val="FF0000"/>
            </a:solidFill>
          </p:grpSpPr>
          <p:sp>
            <p:nvSpPr>
              <p:cNvPr id="33" name="Freeform: Shape 32">
                <a:extLst>
                  <a:ext uri="{FF2B5EF4-FFF2-40B4-BE49-F238E27FC236}">
                    <a16:creationId xmlns:a16="http://schemas.microsoft.com/office/drawing/2014/main" id="{87EE726A-7909-4DC5-A56E-BBEABFAF9F44}"/>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4" name="TextBox 33">
                <a:extLst>
                  <a:ext uri="{FF2B5EF4-FFF2-40B4-BE49-F238E27FC236}">
                    <a16:creationId xmlns:a16="http://schemas.microsoft.com/office/drawing/2014/main" id="{6E9B433E-1990-40F8-996A-85486588905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Limitations</a:t>
                </a:r>
              </a:p>
            </p:txBody>
          </p:sp>
        </p:grpSp>
        <p:pic>
          <p:nvPicPr>
            <p:cNvPr id="35" name="Picture 34">
              <a:extLst>
                <a:ext uri="{FF2B5EF4-FFF2-40B4-BE49-F238E27FC236}">
                  <a16:creationId xmlns:a16="http://schemas.microsoft.com/office/drawing/2014/main" id="{9A8AC200-C2FC-41F3-AF7F-6DD411A86024}"/>
                </a:ext>
              </a:extLst>
            </p:cNvPr>
            <p:cNvPicPr>
              <a:picLocks noChangeAspect="1"/>
            </p:cNvPicPr>
            <p:nvPr/>
          </p:nvPicPr>
          <p:blipFill>
            <a:blip r:embed="rId6"/>
            <a:stretch>
              <a:fillRect/>
            </a:stretch>
          </p:blipFill>
          <p:spPr>
            <a:xfrm rot="16200000">
              <a:off x="9648726" y="3266113"/>
              <a:ext cx="526677" cy="526677"/>
            </a:xfrm>
            <a:prstGeom prst="rect">
              <a:avLst/>
            </a:prstGeom>
          </p:spPr>
        </p:pic>
      </p:grpSp>
      <p:grpSp>
        <p:nvGrpSpPr>
          <p:cNvPr id="88" name="Group 87">
            <a:extLst>
              <a:ext uri="{FF2B5EF4-FFF2-40B4-BE49-F238E27FC236}">
                <a16:creationId xmlns:a16="http://schemas.microsoft.com/office/drawing/2014/main" id="{FB9B051E-DCD0-4788-9FED-EBD1E7F8D1AF}"/>
              </a:ext>
            </a:extLst>
          </p:cNvPr>
          <p:cNvGrpSpPr/>
          <p:nvPr/>
        </p:nvGrpSpPr>
        <p:grpSpPr>
          <a:xfrm>
            <a:off x="9203" y="9115"/>
            <a:ext cx="12168102" cy="6858000"/>
            <a:chOff x="16823" y="9115"/>
            <a:chExt cx="12168102" cy="6858000"/>
          </a:xfrm>
        </p:grpSpPr>
        <p:sp>
          <p:nvSpPr>
            <p:cNvPr id="36" name="Rectangle 35">
              <a:extLst>
                <a:ext uri="{FF2B5EF4-FFF2-40B4-BE49-F238E27FC236}">
                  <a16:creationId xmlns:a16="http://schemas.microsoft.com/office/drawing/2014/main" id="{C88FE640-3612-4C1B-AF94-A128409FA538}"/>
                </a:ext>
              </a:extLst>
            </p:cNvPr>
            <p:cNvSpPr/>
            <p:nvPr/>
          </p:nvSpPr>
          <p:spPr>
            <a:xfrm>
              <a:off x="16823" y="9115"/>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7" name="Group 36">
              <a:extLst>
                <a:ext uri="{FF2B5EF4-FFF2-40B4-BE49-F238E27FC236}">
                  <a16:creationId xmlns:a16="http://schemas.microsoft.com/office/drawing/2014/main" id="{AD5D548A-92F7-4135-AB69-CD5CE23A414D}"/>
                </a:ext>
              </a:extLst>
            </p:cNvPr>
            <p:cNvGrpSpPr/>
            <p:nvPr/>
          </p:nvGrpSpPr>
          <p:grpSpPr>
            <a:xfrm>
              <a:off x="10947796" y="2200666"/>
              <a:ext cx="1237129" cy="2456330"/>
              <a:chOff x="10927104" y="2200835"/>
              <a:chExt cx="1237129" cy="2456330"/>
            </a:xfrm>
            <a:solidFill>
              <a:srgbClr val="FFC000"/>
            </a:solidFill>
          </p:grpSpPr>
          <p:sp>
            <p:nvSpPr>
              <p:cNvPr id="38" name="Freeform: Shape 37">
                <a:extLst>
                  <a:ext uri="{FF2B5EF4-FFF2-40B4-BE49-F238E27FC236}">
                    <a16:creationId xmlns:a16="http://schemas.microsoft.com/office/drawing/2014/main" id="{18C77E72-EA61-47B8-A0D1-F9F1B75D007F}"/>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9" name="TextBox 38">
                <a:extLst>
                  <a:ext uri="{FF2B5EF4-FFF2-40B4-BE49-F238E27FC236}">
                    <a16:creationId xmlns:a16="http://schemas.microsoft.com/office/drawing/2014/main" id="{220EC826-C5A3-43F5-A17B-B6C8309F796B}"/>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Method</a:t>
                </a:r>
              </a:p>
            </p:txBody>
          </p:sp>
        </p:grpSp>
        <p:pic>
          <p:nvPicPr>
            <p:cNvPr id="40" name="Picture 39">
              <a:extLst>
                <a:ext uri="{FF2B5EF4-FFF2-40B4-BE49-F238E27FC236}">
                  <a16:creationId xmlns:a16="http://schemas.microsoft.com/office/drawing/2014/main" id="{D1A50F86-95AA-45A5-8740-0F68DB398229}"/>
                </a:ext>
              </a:extLst>
            </p:cNvPr>
            <p:cNvPicPr>
              <a:picLocks noChangeAspect="1"/>
            </p:cNvPicPr>
            <p:nvPr/>
          </p:nvPicPr>
          <p:blipFill>
            <a:blip r:embed="rId7"/>
            <a:stretch>
              <a:fillRect/>
            </a:stretch>
          </p:blipFill>
          <p:spPr>
            <a:xfrm rot="16200000">
              <a:off x="11125672" y="3266113"/>
              <a:ext cx="560294" cy="560294"/>
            </a:xfrm>
            <a:prstGeom prst="rect">
              <a:avLst/>
            </a:prstGeom>
          </p:spPr>
        </p:pic>
      </p:grpSp>
      <p:grpSp>
        <p:nvGrpSpPr>
          <p:cNvPr id="87" name="Group 86">
            <a:extLst>
              <a:ext uri="{FF2B5EF4-FFF2-40B4-BE49-F238E27FC236}">
                <a16:creationId xmlns:a16="http://schemas.microsoft.com/office/drawing/2014/main" id="{615E9441-0DC6-467A-AA6D-A8E12A3684BE}"/>
              </a:ext>
            </a:extLst>
          </p:cNvPr>
          <p:cNvGrpSpPr/>
          <p:nvPr/>
        </p:nvGrpSpPr>
        <p:grpSpPr>
          <a:xfrm>
            <a:off x="31912" y="21662"/>
            <a:ext cx="12164233" cy="6858000"/>
            <a:chOff x="-402428" y="6422"/>
            <a:chExt cx="12164233" cy="6858000"/>
          </a:xfrm>
        </p:grpSpPr>
        <p:sp>
          <p:nvSpPr>
            <p:cNvPr id="41" name="Rectangle 40">
              <a:extLst>
                <a:ext uri="{FF2B5EF4-FFF2-40B4-BE49-F238E27FC236}">
                  <a16:creationId xmlns:a16="http://schemas.microsoft.com/office/drawing/2014/main" id="{A30B1E40-39AE-4974-995D-E1A2AF3EF53F}"/>
                </a:ext>
              </a:extLst>
            </p:cNvPr>
            <p:cNvSpPr/>
            <p:nvPr/>
          </p:nvSpPr>
          <p:spPr>
            <a:xfrm>
              <a:off x="-402428" y="6422"/>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2" name="Group 41">
              <a:extLst>
                <a:ext uri="{FF2B5EF4-FFF2-40B4-BE49-F238E27FC236}">
                  <a16:creationId xmlns:a16="http://schemas.microsoft.com/office/drawing/2014/main" id="{08B38AC1-4D0D-4CA4-A48B-27D5B1B2AF60}"/>
                </a:ext>
              </a:extLst>
            </p:cNvPr>
            <p:cNvGrpSpPr/>
            <p:nvPr/>
          </p:nvGrpSpPr>
          <p:grpSpPr>
            <a:xfrm>
              <a:off x="10524676" y="2207805"/>
              <a:ext cx="1237129" cy="2456330"/>
              <a:chOff x="10927104" y="2200835"/>
              <a:chExt cx="1237129" cy="2456330"/>
            </a:xfrm>
            <a:solidFill>
              <a:srgbClr val="C00000"/>
            </a:solidFill>
          </p:grpSpPr>
          <p:sp>
            <p:nvSpPr>
              <p:cNvPr id="43" name="Freeform: Shape 42">
                <a:extLst>
                  <a:ext uri="{FF2B5EF4-FFF2-40B4-BE49-F238E27FC236}">
                    <a16:creationId xmlns:a16="http://schemas.microsoft.com/office/drawing/2014/main" id="{0BDA5AF4-D1C1-48D7-9957-BD568E7CB0A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4" name="TextBox 43">
                <a:extLst>
                  <a:ext uri="{FF2B5EF4-FFF2-40B4-BE49-F238E27FC236}">
                    <a16:creationId xmlns:a16="http://schemas.microsoft.com/office/drawing/2014/main" id="{36379DD1-9088-4A09-AE8C-7FB75BB9B91C}"/>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Novelty</a:t>
                </a:r>
              </a:p>
            </p:txBody>
          </p:sp>
        </p:grpSp>
        <p:pic>
          <p:nvPicPr>
            <p:cNvPr id="45" name="Picture 44">
              <a:extLst>
                <a:ext uri="{FF2B5EF4-FFF2-40B4-BE49-F238E27FC236}">
                  <a16:creationId xmlns:a16="http://schemas.microsoft.com/office/drawing/2014/main" id="{CA9A9EF8-7C77-404D-93CF-762A2A0C135C}"/>
                </a:ext>
              </a:extLst>
            </p:cNvPr>
            <p:cNvPicPr>
              <a:picLocks noChangeAspect="1"/>
            </p:cNvPicPr>
            <p:nvPr/>
          </p:nvPicPr>
          <p:blipFill>
            <a:blip r:embed="rId8"/>
            <a:stretch>
              <a:fillRect/>
            </a:stretch>
          </p:blipFill>
          <p:spPr>
            <a:xfrm rot="16200000">
              <a:off x="10594378" y="3178707"/>
              <a:ext cx="614083" cy="614083"/>
            </a:xfrm>
            <a:prstGeom prst="rect">
              <a:avLst/>
            </a:prstGeom>
          </p:spPr>
        </p:pic>
      </p:grpSp>
      <p:grpSp>
        <p:nvGrpSpPr>
          <p:cNvPr id="86" name="Group 85">
            <a:extLst>
              <a:ext uri="{FF2B5EF4-FFF2-40B4-BE49-F238E27FC236}">
                <a16:creationId xmlns:a16="http://schemas.microsoft.com/office/drawing/2014/main" id="{A98B9DEA-CC7C-4057-9426-04667FFDE14A}"/>
              </a:ext>
            </a:extLst>
          </p:cNvPr>
          <p:cNvGrpSpPr/>
          <p:nvPr/>
        </p:nvGrpSpPr>
        <p:grpSpPr>
          <a:xfrm>
            <a:off x="17262" y="11430"/>
            <a:ext cx="12164233" cy="6858000"/>
            <a:chOff x="-11877558" y="11430"/>
            <a:chExt cx="12164233" cy="6858000"/>
          </a:xfrm>
        </p:grpSpPr>
        <p:sp>
          <p:nvSpPr>
            <p:cNvPr id="46" name="Rectangle 45">
              <a:extLst>
                <a:ext uri="{FF2B5EF4-FFF2-40B4-BE49-F238E27FC236}">
                  <a16:creationId xmlns:a16="http://schemas.microsoft.com/office/drawing/2014/main" id="{1327B811-E6E0-47B7-8359-5F77325C8B59}"/>
                </a:ext>
              </a:extLst>
            </p:cNvPr>
            <p:cNvSpPr/>
            <p:nvPr/>
          </p:nvSpPr>
          <p:spPr>
            <a:xfrm>
              <a:off x="-1187755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7" name="Group 46">
              <a:extLst>
                <a:ext uri="{FF2B5EF4-FFF2-40B4-BE49-F238E27FC236}">
                  <a16:creationId xmlns:a16="http://schemas.microsoft.com/office/drawing/2014/main" id="{51474B6E-65BF-4559-818A-582CB522B00B}"/>
                </a:ext>
              </a:extLst>
            </p:cNvPr>
            <p:cNvGrpSpPr/>
            <p:nvPr/>
          </p:nvGrpSpPr>
          <p:grpSpPr>
            <a:xfrm>
              <a:off x="-950454" y="2200835"/>
              <a:ext cx="1237129" cy="2456330"/>
              <a:chOff x="10927104" y="2200835"/>
              <a:chExt cx="1237129" cy="2456330"/>
            </a:xfrm>
            <a:solidFill>
              <a:srgbClr val="92D050"/>
            </a:solidFill>
          </p:grpSpPr>
          <p:sp>
            <p:nvSpPr>
              <p:cNvPr id="48" name="Freeform: Shape 47">
                <a:extLst>
                  <a:ext uri="{FF2B5EF4-FFF2-40B4-BE49-F238E27FC236}">
                    <a16:creationId xmlns:a16="http://schemas.microsoft.com/office/drawing/2014/main" id="{78C62ACE-FBA0-4D4D-9407-8805663E5083}"/>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9" name="TextBox 48">
                <a:extLst>
                  <a:ext uri="{FF2B5EF4-FFF2-40B4-BE49-F238E27FC236}">
                    <a16:creationId xmlns:a16="http://schemas.microsoft.com/office/drawing/2014/main" id="{BA8AF70E-E6E7-434D-A98F-E094D12E94A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Real time </a:t>
                </a:r>
              </a:p>
            </p:txBody>
          </p:sp>
        </p:grpSp>
        <p:pic>
          <p:nvPicPr>
            <p:cNvPr id="50" name="Picture 49">
              <a:extLst>
                <a:ext uri="{FF2B5EF4-FFF2-40B4-BE49-F238E27FC236}">
                  <a16:creationId xmlns:a16="http://schemas.microsoft.com/office/drawing/2014/main" id="{E9F556E7-7236-4952-9082-0E5BB48514B7}"/>
                </a:ext>
              </a:extLst>
            </p:cNvPr>
            <p:cNvPicPr>
              <a:picLocks noChangeAspect="1"/>
            </p:cNvPicPr>
            <p:nvPr/>
          </p:nvPicPr>
          <p:blipFill>
            <a:blip r:embed="rId9"/>
            <a:stretch>
              <a:fillRect/>
            </a:stretch>
          </p:blipFill>
          <p:spPr>
            <a:xfrm rot="16200000">
              <a:off x="-936820" y="3112994"/>
              <a:ext cx="632012" cy="632012"/>
            </a:xfrm>
            <a:prstGeom prst="rect">
              <a:avLst/>
            </a:prstGeom>
          </p:spPr>
        </p:pic>
      </p:grpSp>
      <p:grpSp>
        <p:nvGrpSpPr>
          <p:cNvPr id="25" name="Group 24">
            <a:extLst>
              <a:ext uri="{FF2B5EF4-FFF2-40B4-BE49-F238E27FC236}">
                <a16:creationId xmlns:a16="http://schemas.microsoft.com/office/drawing/2014/main" id="{575FCE8D-E324-4E03-A160-56D9105E0E5A}"/>
              </a:ext>
            </a:extLst>
          </p:cNvPr>
          <p:cNvGrpSpPr/>
          <p:nvPr/>
        </p:nvGrpSpPr>
        <p:grpSpPr>
          <a:xfrm>
            <a:off x="49169" y="9115"/>
            <a:ext cx="12164233" cy="6858000"/>
            <a:chOff x="-12403817" y="11430"/>
            <a:chExt cx="12164233" cy="6858000"/>
          </a:xfrm>
        </p:grpSpPr>
        <p:sp>
          <p:nvSpPr>
            <p:cNvPr id="51" name="Rectangle 50">
              <a:extLst>
                <a:ext uri="{FF2B5EF4-FFF2-40B4-BE49-F238E27FC236}">
                  <a16:creationId xmlns:a16="http://schemas.microsoft.com/office/drawing/2014/main" id="{8997AF87-307D-4566-A4BF-42E84D1BEAAE}"/>
                </a:ext>
              </a:extLst>
            </p:cNvPr>
            <p:cNvSpPr/>
            <p:nvPr/>
          </p:nvSpPr>
          <p:spPr>
            <a:xfrm>
              <a:off x="-12403817"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2" name="Group 51">
              <a:extLst>
                <a:ext uri="{FF2B5EF4-FFF2-40B4-BE49-F238E27FC236}">
                  <a16:creationId xmlns:a16="http://schemas.microsoft.com/office/drawing/2014/main" id="{E6F1C2FA-0553-434A-A4BA-2799A69046DF}"/>
                </a:ext>
              </a:extLst>
            </p:cNvPr>
            <p:cNvGrpSpPr/>
            <p:nvPr/>
          </p:nvGrpSpPr>
          <p:grpSpPr>
            <a:xfrm>
              <a:off x="-1476713" y="2200836"/>
              <a:ext cx="1237129" cy="2456330"/>
              <a:chOff x="10927104" y="2200835"/>
              <a:chExt cx="1237129" cy="2456330"/>
            </a:xfrm>
            <a:solidFill>
              <a:schemeClr val="accent5">
                <a:lumMod val="60000"/>
                <a:lumOff val="40000"/>
              </a:schemeClr>
            </a:solidFill>
          </p:grpSpPr>
          <p:sp>
            <p:nvSpPr>
              <p:cNvPr id="53" name="Freeform: Shape 52">
                <a:extLst>
                  <a:ext uri="{FF2B5EF4-FFF2-40B4-BE49-F238E27FC236}">
                    <a16:creationId xmlns:a16="http://schemas.microsoft.com/office/drawing/2014/main" id="{73E7AF68-D51A-452A-86B4-561A7D88EB62}"/>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4" name="TextBox 53">
                <a:extLst>
                  <a:ext uri="{FF2B5EF4-FFF2-40B4-BE49-F238E27FC236}">
                    <a16:creationId xmlns:a16="http://schemas.microsoft.com/office/drawing/2014/main" id="{7F49710B-A601-4DDF-8187-BE9094E1D32B}"/>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Hardware</a:t>
                </a:r>
              </a:p>
            </p:txBody>
          </p:sp>
        </p:grpSp>
        <p:pic>
          <p:nvPicPr>
            <p:cNvPr id="55" name="Picture 54">
              <a:extLst>
                <a:ext uri="{FF2B5EF4-FFF2-40B4-BE49-F238E27FC236}">
                  <a16:creationId xmlns:a16="http://schemas.microsoft.com/office/drawing/2014/main" id="{95382B53-A154-4395-9BC9-24D78B23FF12}"/>
                </a:ext>
              </a:extLst>
            </p:cNvPr>
            <p:cNvPicPr>
              <a:picLocks noChangeAspect="1"/>
            </p:cNvPicPr>
            <p:nvPr/>
          </p:nvPicPr>
          <p:blipFill>
            <a:blip r:embed="rId10"/>
            <a:stretch>
              <a:fillRect/>
            </a:stretch>
          </p:blipFill>
          <p:spPr>
            <a:xfrm rot="16200000">
              <a:off x="-1412216" y="3124200"/>
              <a:ext cx="609601" cy="609601"/>
            </a:xfrm>
            <a:prstGeom prst="rect">
              <a:avLst/>
            </a:prstGeom>
          </p:spPr>
        </p:pic>
      </p:grpSp>
      <p:grpSp>
        <p:nvGrpSpPr>
          <p:cNvPr id="24" name="Group 23">
            <a:extLst>
              <a:ext uri="{FF2B5EF4-FFF2-40B4-BE49-F238E27FC236}">
                <a16:creationId xmlns:a16="http://schemas.microsoft.com/office/drawing/2014/main" id="{92819071-5C12-4949-BD27-B4AEC6FF426F}"/>
              </a:ext>
            </a:extLst>
          </p:cNvPr>
          <p:cNvGrpSpPr/>
          <p:nvPr/>
        </p:nvGrpSpPr>
        <p:grpSpPr>
          <a:xfrm>
            <a:off x="80982" y="11430"/>
            <a:ext cx="12164233" cy="6858000"/>
            <a:chOff x="-12880638" y="11430"/>
            <a:chExt cx="12164233" cy="6858000"/>
          </a:xfrm>
        </p:grpSpPr>
        <p:sp>
          <p:nvSpPr>
            <p:cNvPr id="56" name="Rectangle 55">
              <a:extLst>
                <a:ext uri="{FF2B5EF4-FFF2-40B4-BE49-F238E27FC236}">
                  <a16:creationId xmlns:a16="http://schemas.microsoft.com/office/drawing/2014/main" id="{E01CC554-FC40-414D-B0A8-7D658352AB7C}"/>
                </a:ext>
              </a:extLst>
            </p:cNvPr>
            <p:cNvSpPr/>
            <p:nvPr/>
          </p:nvSpPr>
          <p:spPr>
            <a:xfrm>
              <a:off x="-1288063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7" name="Group 56">
              <a:extLst>
                <a:ext uri="{FF2B5EF4-FFF2-40B4-BE49-F238E27FC236}">
                  <a16:creationId xmlns:a16="http://schemas.microsoft.com/office/drawing/2014/main" id="{55F398FD-1C78-49B4-8537-26F87203FA62}"/>
                </a:ext>
              </a:extLst>
            </p:cNvPr>
            <p:cNvGrpSpPr/>
            <p:nvPr/>
          </p:nvGrpSpPr>
          <p:grpSpPr>
            <a:xfrm>
              <a:off x="-1953534" y="2200835"/>
              <a:ext cx="1237129" cy="2456330"/>
              <a:chOff x="10927104" y="2200835"/>
              <a:chExt cx="1237129" cy="2456330"/>
            </a:xfrm>
            <a:solidFill>
              <a:srgbClr val="FF0000"/>
            </a:solidFill>
          </p:grpSpPr>
          <p:sp>
            <p:nvSpPr>
              <p:cNvPr id="58" name="Freeform: Shape 57">
                <a:extLst>
                  <a:ext uri="{FF2B5EF4-FFF2-40B4-BE49-F238E27FC236}">
                    <a16:creationId xmlns:a16="http://schemas.microsoft.com/office/drawing/2014/main" id="{188BE387-F15F-439D-A7D4-9BF6DA9D19A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9" name="TextBox 58">
                <a:extLst>
                  <a:ext uri="{FF2B5EF4-FFF2-40B4-BE49-F238E27FC236}">
                    <a16:creationId xmlns:a16="http://schemas.microsoft.com/office/drawing/2014/main" id="{D168C574-8174-439F-A6B1-7982742F5912}"/>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Software </a:t>
                </a:r>
              </a:p>
            </p:txBody>
          </p:sp>
        </p:grpSp>
        <p:pic>
          <p:nvPicPr>
            <p:cNvPr id="60" name="Picture 59">
              <a:extLst>
                <a:ext uri="{FF2B5EF4-FFF2-40B4-BE49-F238E27FC236}">
                  <a16:creationId xmlns:a16="http://schemas.microsoft.com/office/drawing/2014/main" id="{77D752EC-9964-4406-A6FE-7389FB90E918}"/>
                </a:ext>
              </a:extLst>
            </p:cNvPr>
            <p:cNvPicPr>
              <a:picLocks noChangeAspect="1"/>
            </p:cNvPicPr>
            <p:nvPr/>
          </p:nvPicPr>
          <p:blipFill>
            <a:blip r:embed="rId11"/>
            <a:stretch>
              <a:fillRect/>
            </a:stretch>
          </p:blipFill>
          <p:spPr>
            <a:xfrm rot="16200000">
              <a:off x="-1874049" y="3128682"/>
              <a:ext cx="600635" cy="600635"/>
            </a:xfrm>
            <a:prstGeom prst="rect">
              <a:avLst/>
            </a:prstGeom>
          </p:spPr>
        </p:pic>
      </p:grpSp>
      <p:grpSp>
        <p:nvGrpSpPr>
          <p:cNvPr id="23" name="Group 22">
            <a:extLst>
              <a:ext uri="{FF2B5EF4-FFF2-40B4-BE49-F238E27FC236}">
                <a16:creationId xmlns:a16="http://schemas.microsoft.com/office/drawing/2014/main" id="{8DE367CE-E3D1-4F0C-A10A-2EFB9DFBCF24}"/>
              </a:ext>
            </a:extLst>
          </p:cNvPr>
          <p:cNvGrpSpPr/>
          <p:nvPr/>
        </p:nvGrpSpPr>
        <p:grpSpPr>
          <a:xfrm>
            <a:off x="67396" y="20714"/>
            <a:ext cx="12164233" cy="6858000"/>
            <a:chOff x="-13351424" y="20714"/>
            <a:chExt cx="12164233" cy="6858000"/>
          </a:xfrm>
        </p:grpSpPr>
        <p:sp>
          <p:nvSpPr>
            <p:cNvPr id="61" name="Rectangle 60">
              <a:extLst>
                <a:ext uri="{FF2B5EF4-FFF2-40B4-BE49-F238E27FC236}">
                  <a16:creationId xmlns:a16="http://schemas.microsoft.com/office/drawing/2014/main" id="{8EB44F43-1436-4547-94FC-1F815B558023}"/>
                </a:ext>
              </a:extLst>
            </p:cNvPr>
            <p:cNvSpPr/>
            <p:nvPr/>
          </p:nvSpPr>
          <p:spPr>
            <a:xfrm>
              <a:off x="-13351424" y="2071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2" name="Group 61">
              <a:extLst>
                <a:ext uri="{FF2B5EF4-FFF2-40B4-BE49-F238E27FC236}">
                  <a16:creationId xmlns:a16="http://schemas.microsoft.com/office/drawing/2014/main" id="{62A833E1-67D8-43C1-A79B-B2FEE98D004D}"/>
                </a:ext>
              </a:extLst>
            </p:cNvPr>
            <p:cNvGrpSpPr/>
            <p:nvPr/>
          </p:nvGrpSpPr>
          <p:grpSpPr>
            <a:xfrm>
              <a:off x="-2424320" y="2221549"/>
              <a:ext cx="1237129" cy="2456330"/>
              <a:chOff x="10927104" y="2200835"/>
              <a:chExt cx="1237129" cy="2456330"/>
            </a:xfrm>
            <a:solidFill>
              <a:srgbClr val="7030A0"/>
            </a:solidFill>
          </p:grpSpPr>
          <p:sp>
            <p:nvSpPr>
              <p:cNvPr id="63" name="Freeform: Shape 62">
                <a:extLst>
                  <a:ext uri="{FF2B5EF4-FFF2-40B4-BE49-F238E27FC236}">
                    <a16:creationId xmlns:a16="http://schemas.microsoft.com/office/drawing/2014/main" id="{65A84570-8903-4C9A-9570-FB1AB63ACDB6}"/>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4" name="TextBox 63">
                <a:extLst>
                  <a:ext uri="{FF2B5EF4-FFF2-40B4-BE49-F238E27FC236}">
                    <a16:creationId xmlns:a16="http://schemas.microsoft.com/office/drawing/2014/main" id="{7335CB1D-58A1-47C8-846B-670866737B3C}"/>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Architecture </a:t>
                </a:r>
              </a:p>
            </p:txBody>
          </p:sp>
        </p:grpSp>
        <p:pic>
          <p:nvPicPr>
            <p:cNvPr id="65" name="Picture 64">
              <a:extLst>
                <a:ext uri="{FF2B5EF4-FFF2-40B4-BE49-F238E27FC236}">
                  <a16:creationId xmlns:a16="http://schemas.microsoft.com/office/drawing/2014/main" id="{C4A8B2E8-21A1-4AE5-8AF6-7EE26F0CB458}"/>
                </a:ext>
              </a:extLst>
            </p:cNvPr>
            <p:cNvPicPr>
              <a:picLocks noChangeAspect="1"/>
            </p:cNvPicPr>
            <p:nvPr/>
          </p:nvPicPr>
          <p:blipFill>
            <a:blip r:embed="rId12"/>
            <a:stretch>
              <a:fillRect/>
            </a:stretch>
          </p:blipFill>
          <p:spPr>
            <a:xfrm rot="16200000">
              <a:off x="-2345007" y="3166205"/>
              <a:ext cx="567018" cy="567018"/>
            </a:xfrm>
            <a:prstGeom prst="rect">
              <a:avLst/>
            </a:prstGeom>
          </p:spPr>
        </p:pic>
      </p:grpSp>
      <p:grpSp>
        <p:nvGrpSpPr>
          <p:cNvPr id="22" name="Group 21">
            <a:extLst>
              <a:ext uri="{FF2B5EF4-FFF2-40B4-BE49-F238E27FC236}">
                <a16:creationId xmlns:a16="http://schemas.microsoft.com/office/drawing/2014/main" id="{5B6C4479-8004-4E1B-B1E8-F540CA798C0B}"/>
              </a:ext>
            </a:extLst>
          </p:cNvPr>
          <p:cNvGrpSpPr/>
          <p:nvPr/>
        </p:nvGrpSpPr>
        <p:grpSpPr>
          <a:xfrm>
            <a:off x="49964" y="11430"/>
            <a:ext cx="12164233" cy="6858000"/>
            <a:chOff x="-13849244" y="11430"/>
            <a:chExt cx="12164233" cy="6858000"/>
          </a:xfrm>
        </p:grpSpPr>
        <p:sp>
          <p:nvSpPr>
            <p:cNvPr id="66" name="Rectangle 65">
              <a:extLst>
                <a:ext uri="{FF2B5EF4-FFF2-40B4-BE49-F238E27FC236}">
                  <a16:creationId xmlns:a16="http://schemas.microsoft.com/office/drawing/2014/main" id="{325065C1-1E03-423E-BC6E-21B8A9297D7C}"/>
                </a:ext>
              </a:extLst>
            </p:cNvPr>
            <p:cNvSpPr/>
            <p:nvPr/>
          </p:nvSpPr>
          <p:spPr>
            <a:xfrm>
              <a:off x="-13849244"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7" name="Group 66">
              <a:extLst>
                <a:ext uri="{FF2B5EF4-FFF2-40B4-BE49-F238E27FC236}">
                  <a16:creationId xmlns:a16="http://schemas.microsoft.com/office/drawing/2014/main" id="{88D2CFDD-0B04-4A49-989D-E36A7A46610D}"/>
                </a:ext>
              </a:extLst>
            </p:cNvPr>
            <p:cNvGrpSpPr/>
            <p:nvPr/>
          </p:nvGrpSpPr>
          <p:grpSpPr>
            <a:xfrm>
              <a:off x="-2922140" y="2200835"/>
              <a:ext cx="1237129" cy="2456330"/>
              <a:chOff x="10927104" y="2200835"/>
              <a:chExt cx="1237129" cy="2456330"/>
            </a:xfrm>
            <a:solidFill>
              <a:schemeClr val="tx2">
                <a:lumMod val="60000"/>
                <a:lumOff val="40000"/>
              </a:schemeClr>
            </a:solidFill>
          </p:grpSpPr>
          <p:sp>
            <p:nvSpPr>
              <p:cNvPr id="68" name="Freeform: Shape 67">
                <a:extLst>
                  <a:ext uri="{FF2B5EF4-FFF2-40B4-BE49-F238E27FC236}">
                    <a16:creationId xmlns:a16="http://schemas.microsoft.com/office/drawing/2014/main" id="{834D3844-0919-4D47-9C0A-BB785985E94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9" name="TextBox 68">
                <a:extLst>
                  <a:ext uri="{FF2B5EF4-FFF2-40B4-BE49-F238E27FC236}">
                    <a16:creationId xmlns:a16="http://schemas.microsoft.com/office/drawing/2014/main" id="{5A947791-80ED-4A8B-85D3-376359E47F20}"/>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Literature </a:t>
                </a:r>
              </a:p>
            </p:txBody>
          </p:sp>
        </p:grpSp>
        <p:pic>
          <p:nvPicPr>
            <p:cNvPr id="70" name="Picture 69">
              <a:extLst>
                <a:ext uri="{FF2B5EF4-FFF2-40B4-BE49-F238E27FC236}">
                  <a16:creationId xmlns:a16="http://schemas.microsoft.com/office/drawing/2014/main" id="{BAEDB845-4D1D-43EF-85C6-464B4B4AC107}"/>
                </a:ext>
              </a:extLst>
            </p:cNvPr>
            <p:cNvPicPr>
              <a:picLocks noChangeAspect="1"/>
            </p:cNvPicPr>
            <p:nvPr/>
          </p:nvPicPr>
          <p:blipFill>
            <a:blip r:embed="rId13"/>
            <a:stretch>
              <a:fillRect/>
            </a:stretch>
          </p:blipFill>
          <p:spPr>
            <a:xfrm rot="16200000">
              <a:off x="-2904211" y="3128682"/>
              <a:ext cx="600635" cy="600635"/>
            </a:xfrm>
            <a:prstGeom prst="rect">
              <a:avLst/>
            </a:prstGeom>
          </p:spPr>
        </p:pic>
      </p:grpSp>
      <p:grpSp>
        <p:nvGrpSpPr>
          <p:cNvPr id="21" name="Group 20">
            <a:extLst>
              <a:ext uri="{FF2B5EF4-FFF2-40B4-BE49-F238E27FC236}">
                <a16:creationId xmlns:a16="http://schemas.microsoft.com/office/drawing/2014/main" id="{D06CAFDF-71BD-4E69-BC70-F6DE04C8A622}"/>
              </a:ext>
            </a:extLst>
          </p:cNvPr>
          <p:cNvGrpSpPr/>
          <p:nvPr/>
        </p:nvGrpSpPr>
        <p:grpSpPr>
          <a:xfrm>
            <a:off x="78065" y="11430"/>
            <a:ext cx="12164233" cy="6858000"/>
            <a:chOff x="-14349985" y="11430"/>
            <a:chExt cx="12164233" cy="6858000"/>
          </a:xfrm>
        </p:grpSpPr>
        <p:sp>
          <p:nvSpPr>
            <p:cNvPr id="71" name="Rectangle 70">
              <a:extLst>
                <a:ext uri="{FF2B5EF4-FFF2-40B4-BE49-F238E27FC236}">
                  <a16:creationId xmlns:a16="http://schemas.microsoft.com/office/drawing/2014/main" id="{660CF2B4-969F-4FE5-ACDE-803C536E377E}"/>
                </a:ext>
              </a:extLst>
            </p:cNvPr>
            <p:cNvSpPr/>
            <p:nvPr/>
          </p:nvSpPr>
          <p:spPr>
            <a:xfrm>
              <a:off x="-14349985"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2" name="Group 71">
              <a:extLst>
                <a:ext uri="{FF2B5EF4-FFF2-40B4-BE49-F238E27FC236}">
                  <a16:creationId xmlns:a16="http://schemas.microsoft.com/office/drawing/2014/main" id="{82AC6A70-6425-40E3-8D75-87894D257038}"/>
                </a:ext>
              </a:extLst>
            </p:cNvPr>
            <p:cNvGrpSpPr/>
            <p:nvPr/>
          </p:nvGrpSpPr>
          <p:grpSpPr>
            <a:xfrm>
              <a:off x="-3422881" y="2200835"/>
              <a:ext cx="1237129" cy="2456330"/>
              <a:chOff x="10927104" y="2200835"/>
              <a:chExt cx="1237129" cy="2456330"/>
            </a:xfrm>
            <a:solidFill>
              <a:srgbClr val="00B050"/>
            </a:solidFill>
          </p:grpSpPr>
          <p:sp>
            <p:nvSpPr>
              <p:cNvPr id="73" name="Freeform: Shape 72">
                <a:extLst>
                  <a:ext uri="{FF2B5EF4-FFF2-40B4-BE49-F238E27FC236}">
                    <a16:creationId xmlns:a16="http://schemas.microsoft.com/office/drawing/2014/main" id="{A6A996CC-10C4-4056-8D92-8346991152E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4" name="TextBox 73">
                <a:extLst>
                  <a:ext uri="{FF2B5EF4-FFF2-40B4-BE49-F238E27FC236}">
                    <a16:creationId xmlns:a16="http://schemas.microsoft.com/office/drawing/2014/main" id="{416948CA-B111-4C4D-BC02-7DA4CF58E826}"/>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Module </a:t>
                </a:r>
              </a:p>
            </p:txBody>
          </p:sp>
        </p:grpSp>
        <p:pic>
          <p:nvPicPr>
            <p:cNvPr id="75" name="Picture 74">
              <a:extLst>
                <a:ext uri="{FF2B5EF4-FFF2-40B4-BE49-F238E27FC236}">
                  <a16:creationId xmlns:a16="http://schemas.microsoft.com/office/drawing/2014/main" id="{1E849775-269E-47BD-91BC-171BC4F194E4}"/>
                </a:ext>
              </a:extLst>
            </p:cNvPr>
            <p:cNvPicPr>
              <a:picLocks noChangeAspect="1"/>
            </p:cNvPicPr>
            <p:nvPr/>
          </p:nvPicPr>
          <p:blipFill>
            <a:blip r:embed="rId14"/>
            <a:stretch>
              <a:fillRect/>
            </a:stretch>
          </p:blipFill>
          <p:spPr>
            <a:xfrm rot="16200000">
              <a:off x="-3356244" y="3155576"/>
              <a:ext cx="546847" cy="546847"/>
            </a:xfrm>
            <a:prstGeom prst="rect">
              <a:avLst/>
            </a:prstGeom>
          </p:spPr>
        </p:pic>
      </p:grpSp>
      <p:grpSp>
        <p:nvGrpSpPr>
          <p:cNvPr id="13" name="Group 12">
            <a:extLst>
              <a:ext uri="{FF2B5EF4-FFF2-40B4-BE49-F238E27FC236}">
                <a16:creationId xmlns:a16="http://schemas.microsoft.com/office/drawing/2014/main" id="{97A823A8-EA52-4214-9928-4219A4B04E23}"/>
              </a:ext>
            </a:extLst>
          </p:cNvPr>
          <p:cNvGrpSpPr/>
          <p:nvPr/>
        </p:nvGrpSpPr>
        <p:grpSpPr>
          <a:xfrm>
            <a:off x="-11683346" y="13393"/>
            <a:ext cx="12164233" cy="6858000"/>
            <a:chOff x="-14863557" y="13393"/>
            <a:chExt cx="12164233" cy="6858000"/>
          </a:xfrm>
        </p:grpSpPr>
        <p:sp>
          <p:nvSpPr>
            <p:cNvPr id="76" name="Rectangle 75">
              <a:extLst>
                <a:ext uri="{FF2B5EF4-FFF2-40B4-BE49-F238E27FC236}">
                  <a16:creationId xmlns:a16="http://schemas.microsoft.com/office/drawing/2014/main" id="{7F206A52-C5F8-4985-9FF6-E9306F23E78A}"/>
                </a:ext>
              </a:extLst>
            </p:cNvPr>
            <p:cNvSpPr/>
            <p:nvPr/>
          </p:nvSpPr>
          <p:spPr>
            <a:xfrm>
              <a:off x="-14863557" y="13393"/>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7" name="Group 76">
              <a:extLst>
                <a:ext uri="{FF2B5EF4-FFF2-40B4-BE49-F238E27FC236}">
                  <a16:creationId xmlns:a16="http://schemas.microsoft.com/office/drawing/2014/main" id="{3587A7ED-E103-41E2-B11A-6939085C2AD5}"/>
                </a:ext>
              </a:extLst>
            </p:cNvPr>
            <p:cNvGrpSpPr/>
            <p:nvPr/>
          </p:nvGrpSpPr>
          <p:grpSpPr>
            <a:xfrm>
              <a:off x="-3936453" y="2168508"/>
              <a:ext cx="1237129" cy="2456330"/>
              <a:chOff x="10927104" y="2200835"/>
              <a:chExt cx="1237129" cy="2456330"/>
            </a:xfrm>
            <a:solidFill>
              <a:srgbClr val="FFC000"/>
            </a:solidFill>
          </p:grpSpPr>
          <p:sp>
            <p:nvSpPr>
              <p:cNvPr id="78" name="Freeform: Shape 77">
                <a:extLst>
                  <a:ext uri="{FF2B5EF4-FFF2-40B4-BE49-F238E27FC236}">
                    <a16:creationId xmlns:a16="http://schemas.microsoft.com/office/drawing/2014/main" id="{64A53A65-F394-4B8E-9FCD-AFC9A19F8CCD}"/>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9" name="TextBox 78">
                <a:extLst>
                  <a:ext uri="{FF2B5EF4-FFF2-40B4-BE49-F238E27FC236}">
                    <a16:creationId xmlns:a16="http://schemas.microsoft.com/office/drawing/2014/main" id="{2CE98001-B56A-48F8-9B9E-5A4EB06524EA}"/>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Work Flow </a:t>
                </a:r>
              </a:p>
            </p:txBody>
          </p:sp>
        </p:grpSp>
        <p:pic>
          <p:nvPicPr>
            <p:cNvPr id="80" name="Picture 79">
              <a:extLst>
                <a:ext uri="{FF2B5EF4-FFF2-40B4-BE49-F238E27FC236}">
                  <a16:creationId xmlns:a16="http://schemas.microsoft.com/office/drawing/2014/main" id="{C4C914C1-18A2-4B2E-8ACD-25F874D0DC65}"/>
                </a:ext>
              </a:extLst>
            </p:cNvPr>
            <p:cNvPicPr>
              <a:picLocks noChangeAspect="1"/>
            </p:cNvPicPr>
            <p:nvPr/>
          </p:nvPicPr>
          <p:blipFill>
            <a:blip r:embed="rId15"/>
            <a:stretch>
              <a:fillRect/>
            </a:stretch>
          </p:blipFill>
          <p:spPr>
            <a:xfrm rot="16200000">
              <a:off x="-3854128" y="3138937"/>
              <a:ext cx="515471" cy="515471"/>
            </a:xfrm>
            <a:prstGeom prst="rect">
              <a:avLst/>
            </a:prstGeom>
          </p:spPr>
        </p:pic>
      </p:grpSp>
      <p:grpSp>
        <p:nvGrpSpPr>
          <p:cNvPr id="12" name="Group 11">
            <a:extLst>
              <a:ext uri="{FF2B5EF4-FFF2-40B4-BE49-F238E27FC236}">
                <a16:creationId xmlns:a16="http://schemas.microsoft.com/office/drawing/2014/main" id="{10E0921F-DC7F-4E60-B810-FE39F0AC224A}"/>
              </a:ext>
            </a:extLst>
          </p:cNvPr>
          <p:cNvGrpSpPr/>
          <p:nvPr/>
        </p:nvGrpSpPr>
        <p:grpSpPr>
          <a:xfrm>
            <a:off x="-17776917" y="13393"/>
            <a:ext cx="12164233" cy="6858000"/>
            <a:chOff x="-15361377" y="13393"/>
            <a:chExt cx="12164233" cy="6858000"/>
          </a:xfrm>
        </p:grpSpPr>
        <p:sp>
          <p:nvSpPr>
            <p:cNvPr id="81" name="Rectangle 80">
              <a:extLst>
                <a:ext uri="{FF2B5EF4-FFF2-40B4-BE49-F238E27FC236}">
                  <a16:creationId xmlns:a16="http://schemas.microsoft.com/office/drawing/2014/main" id="{C0ABBB3A-301F-4D3D-8397-6AB03110B63F}"/>
                </a:ext>
              </a:extLst>
            </p:cNvPr>
            <p:cNvSpPr/>
            <p:nvPr/>
          </p:nvSpPr>
          <p:spPr>
            <a:xfrm>
              <a:off x="-15361377" y="13393"/>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82" name="Group 81">
              <a:extLst>
                <a:ext uri="{FF2B5EF4-FFF2-40B4-BE49-F238E27FC236}">
                  <a16:creationId xmlns:a16="http://schemas.microsoft.com/office/drawing/2014/main" id="{F75C97DF-0128-45BB-9061-8ECA2FF93611}"/>
                </a:ext>
              </a:extLst>
            </p:cNvPr>
            <p:cNvGrpSpPr/>
            <p:nvPr/>
          </p:nvGrpSpPr>
          <p:grpSpPr>
            <a:xfrm>
              <a:off x="-4434273" y="2168508"/>
              <a:ext cx="1237129" cy="2456330"/>
              <a:chOff x="10927104" y="2200835"/>
              <a:chExt cx="1237129" cy="2456330"/>
            </a:xfrm>
            <a:solidFill>
              <a:srgbClr val="C00000"/>
            </a:solidFill>
          </p:grpSpPr>
          <p:sp>
            <p:nvSpPr>
              <p:cNvPr id="83" name="Freeform: Shape 82">
                <a:extLst>
                  <a:ext uri="{FF2B5EF4-FFF2-40B4-BE49-F238E27FC236}">
                    <a16:creationId xmlns:a16="http://schemas.microsoft.com/office/drawing/2014/main" id="{46060F46-1477-4C67-8D32-4237D01289D2}"/>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4" name="TextBox 83">
                <a:extLst>
                  <a:ext uri="{FF2B5EF4-FFF2-40B4-BE49-F238E27FC236}">
                    <a16:creationId xmlns:a16="http://schemas.microsoft.com/office/drawing/2014/main" id="{13B139C4-0907-47A4-816E-ACA8F44AE614}"/>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Coding</a:t>
                </a:r>
              </a:p>
            </p:txBody>
          </p:sp>
        </p:grpSp>
        <p:pic>
          <p:nvPicPr>
            <p:cNvPr id="85" name="Picture 84">
              <a:extLst>
                <a:ext uri="{FF2B5EF4-FFF2-40B4-BE49-F238E27FC236}">
                  <a16:creationId xmlns:a16="http://schemas.microsoft.com/office/drawing/2014/main" id="{FD823A20-79C7-4042-82E7-2E9916BB9496}"/>
                </a:ext>
              </a:extLst>
            </p:cNvPr>
            <p:cNvPicPr>
              <a:picLocks noChangeAspect="1"/>
            </p:cNvPicPr>
            <p:nvPr/>
          </p:nvPicPr>
          <p:blipFill>
            <a:blip r:embed="rId16"/>
            <a:stretch>
              <a:fillRect/>
            </a:stretch>
          </p:blipFill>
          <p:spPr>
            <a:xfrm rot="16200000">
              <a:off x="-4307022" y="3123249"/>
              <a:ext cx="546847" cy="546847"/>
            </a:xfrm>
            <a:prstGeom prst="rect">
              <a:avLst/>
            </a:prstGeom>
          </p:spPr>
        </p:pic>
      </p:grpSp>
      <p:grpSp>
        <p:nvGrpSpPr>
          <p:cNvPr id="11" name="Group 10">
            <a:extLst>
              <a:ext uri="{FF2B5EF4-FFF2-40B4-BE49-F238E27FC236}">
                <a16:creationId xmlns:a16="http://schemas.microsoft.com/office/drawing/2014/main" id="{D1B3F873-BA72-4FF9-8EB2-C16930E547D9}"/>
              </a:ext>
            </a:extLst>
          </p:cNvPr>
          <p:cNvGrpSpPr/>
          <p:nvPr/>
        </p:nvGrpSpPr>
        <p:grpSpPr>
          <a:xfrm>
            <a:off x="-18320400" y="11586"/>
            <a:ext cx="12164233" cy="6858000"/>
            <a:chOff x="-15843900" y="11586"/>
            <a:chExt cx="12164233" cy="6858000"/>
          </a:xfrm>
        </p:grpSpPr>
        <p:sp>
          <p:nvSpPr>
            <p:cNvPr id="91" name="Rectangle 90">
              <a:extLst>
                <a:ext uri="{FF2B5EF4-FFF2-40B4-BE49-F238E27FC236}">
                  <a16:creationId xmlns:a16="http://schemas.microsoft.com/office/drawing/2014/main" id="{F879561B-DB93-43F3-BA56-E3C691595D25}"/>
                </a:ext>
              </a:extLst>
            </p:cNvPr>
            <p:cNvSpPr/>
            <p:nvPr/>
          </p:nvSpPr>
          <p:spPr>
            <a:xfrm>
              <a:off x="-15843900" y="11586"/>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2" name="Group 91">
              <a:extLst>
                <a:ext uri="{FF2B5EF4-FFF2-40B4-BE49-F238E27FC236}">
                  <a16:creationId xmlns:a16="http://schemas.microsoft.com/office/drawing/2014/main" id="{D6AB883D-3E21-4B18-B18F-F5F321D66E46}"/>
                </a:ext>
              </a:extLst>
            </p:cNvPr>
            <p:cNvGrpSpPr/>
            <p:nvPr/>
          </p:nvGrpSpPr>
          <p:grpSpPr>
            <a:xfrm>
              <a:off x="-4916796" y="2189561"/>
              <a:ext cx="1237129" cy="2456330"/>
              <a:chOff x="10927104" y="2200835"/>
              <a:chExt cx="1237129" cy="2456330"/>
            </a:xfrm>
            <a:solidFill>
              <a:srgbClr val="FF0000"/>
            </a:solidFill>
          </p:grpSpPr>
          <p:sp>
            <p:nvSpPr>
              <p:cNvPr id="93" name="Freeform: Shape 92">
                <a:extLst>
                  <a:ext uri="{FF2B5EF4-FFF2-40B4-BE49-F238E27FC236}">
                    <a16:creationId xmlns:a16="http://schemas.microsoft.com/office/drawing/2014/main" id="{B6C3678D-9A2F-412B-9135-09E55871E737}"/>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4" name="TextBox 93">
                <a:extLst>
                  <a:ext uri="{FF2B5EF4-FFF2-40B4-BE49-F238E27FC236}">
                    <a16:creationId xmlns:a16="http://schemas.microsoft.com/office/drawing/2014/main" id="{83C382C9-5A60-4667-A080-9C60F2BABDA8}"/>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Demo</a:t>
                </a:r>
              </a:p>
            </p:txBody>
          </p:sp>
        </p:grpSp>
        <p:pic>
          <p:nvPicPr>
            <p:cNvPr id="95" name="Picture 94">
              <a:extLst>
                <a:ext uri="{FF2B5EF4-FFF2-40B4-BE49-F238E27FC236}">
                  <a16:creationId xmlns:a16="http://schemas.microsoft.com/office/drawing/2014/main" id="{5AF9A32A-B678-44CB-B8D6-E278986DBB13}"/>
                </a:ext>
              </a:extLst>
            </p:cNvPr>
            <p:cNvPicPr>
              <a:picLocks noChangeAspect="1"/>
            </p:cNvPicPr>
            <p:nvPr/>
          </p:nvPicPr>
          <p:blipFill>
            <a:blip r:embed="rId17"/>
            <a:stretch>
              <a:fillRect/>
            </a:stretch>
          </p:blipFill>
          <p:spPr>
            <a:xfrm rot="16200000">
              <a:off x="-4809220" y="3131454"/>
              <a:ext cx="572545" cy="572545"/>
            </a:xfrm>
            <a:prstGeom prst="rect">
              <a:avLst/>
            </a:prstGeom>
          </p:spPr>
        </p:pic>
      </p:grpSp>
      <p:grpSp>
        <p:nvGrpSpPr>
          <p:cNvPr id="8" name="Group 7">
            <a:extLst>
              <a:ext uri="{FF2B5EF4-FFF2-40B4-BE49-F238E27FC236}">
                <a16:creationId xmlns:a16="http://schemas.microsoft.com/office/drawing/2014/main" id="{DC01864B-0072-4AD4-B802-543C258F9243}"/>
              </a:ext>
            </a:extLst>
          </p:cNvPr>
          <p:cNvGrpSpPr/>
          <p:nvPr/>
        </p:nvGrpSpPr>
        <p:grpSpPr>
          <a:xfrm>
            <a:off x="-18801718" y="11430"/>
            <a:ext cx="12164233" cy="6858000"/>
            <a:chOff x="-16325218" y="11430"/>
            <a:chExt cx="12164233" cy="6858000"/>
          </a:xfrm>
        </p:grpSpPr>
        <p:sp>
          <p:nvSpPr>
            <p:cNvPr id="96" name="Rectangle 95">
              <a:extLst>
                <a:ext uri="{FF2B5EF4-FFF2-40B4-BE49-F238E27FC236}">
                  <a16:creationId xmlns:a16="http://schemas.microsoft.com/office/drawing/2014/main" id="{D87DB16F-15EF-45DE-8370-B899DAF1B95F}"/>
                </a:ext>
              </a:extLst>
            </p:cNvPr>
            <p:cNvSpPr/>
            <p:nvPr/>
          </p:nvSpPr>
          <p:spPr>
            <a:xfrm>
              <a:off x="-1632521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7" name="Group 96">
              <a:extLst>
                <a:ext uri="{FF2B5EF4-FFF2-40B4-BE49-F238E27FC236}">
                  <a16:creationId xmlns:a16="http://schemas.microsoft.com/office/drawing/2014/main" id="{DCCCA264-F8C7-4CEF-B132-03D2DF1330C8}"/>
                </a:ext>
              </a:extLst>
            </p:cNvPr>
            <p:cNvGrpSpPr/>
            <p:nvPr/>
          </p:nvGrpSpPr>
          <p:grpSpPr>
            <a:xfrm>
              <a:off x="-5398114" y="2200835"/>
              <a:ext cx="1237129" cy="2456330"/>
              <a:chOff x="10927104" y="2200835"/>
              <a:chExt cx="1237129" cy="2456330"/>
            </a:xfrm>
            <a:solidFill>
              <a:srgbClr val="FFC000"/>
            </a:solidFill>
          </p:grpSpPr>
          <p:sp>
            <p:nvSpPr>
              <p:cNvPr id="98" name="Freeform: Shape 97">
                <a:extLst>
                  <a:ext uri="{FF2B5EF4-FFF2-40B4-BE49-F238E27FC236}">
                    <a16:creationId xmlns:a16="http://schemas.microsoft.com/office/drawing/2014/main" id="{B34E6EE4-F63B-4709-A0F6-F6C9B1A4C15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9" name="TextBox 98">
                <a:extLst>
                  <a:ext uri="{FF2B5EF4-FFF2-40B4-BE49-F238E27FC236}">
                    <a16:creationId xmlns:a16="http://schemas.microsoft.com/office/drawing/2014/main" id="{51367901-C575-4785-A1D7-36F78DC2E4EA}"/>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Snap</a:t>
                </a:r>
              </a:p>
            </p:txBody>
          </p:sp>
        </p:grpSp>
        <p:pic>
          <p:nvPicPr>
            <p:cNvPr id="100" name="Picture 99">
              <a:extLst>
                <a:ext uri="{FF2B5EF4-FFF2-40B4-BE49-F238E27FC236}">
                  <a16:creationId xmlns:a16="http://schemas.microsoft.com/office/drawing/2014/main" id="{28C933A0-13C6-4E84-8C70-EFD326C3A571}"/>
                </a:ext>
              </a:extLst>
            </p:cNvPr>
            <p:cNvPicPr>
              <a:picLocks noChangeAspect="1"/>
            </p:cNvPicPr>
            <p:nvPr/>
          </p:nvPicPr>
          <p:blipFill>
            <a:blip r:embed="rId18"/>
            <a:stretch>
              <a:fillRect/>
            </a:stretch>
          </p:blipFill>
          <p:spPr>
            <a:xfrm rot="16200000">
              <a:off x="-5251394" y="3162300"/>
              <a:ext cx="533400" cy="533400"/>
            </a:xfrm>
            <a:prstGeom prst="rect">
              <a:avLst/>
            </a:prstGeom>
          </p:spPr>
        </p:pic>
      </p:grpSp>
      <p:grpSp>
        <p:nvGrpSpPr>
          <p:cNvPr id="6" name="Group 5">
            <a:extLst>
              <a:ext uri="{FF2B5EF4-FFF2-40B4-BE49-F238E27FC236}">
                <a16:creationId xmlns:a16="http://schemas.microsoft.com/office/drawing/2014/main" id="{1D330824-0088-408F-8DBE-20BC9BE1462D}"/>
              </a:ext>
            </a:extLst>
          </p:cNvPr>
          <p:cNvGrpSpPr/>
          <p:nvPr/>
        </p:nvGrpSpPr>
        <p:grpSpPr>
          <a:xfrm>
            <a:off x="-19340429" y="11274"/>
            <a:ext cx="12164233" cy="6858000"/>
            <a:chOff x="-16818209" y="11274"/>
            <a:chExt cx="12164233" cy="6858000"/>
          </a:xfrm>
        </p:grpSpPr>
        <p:sp>
          <p:nvSpPr>
            <p:cNvPr id="101" name="Rectangle 100">
              <a:extLst>
                <a:ext uri="{FF2B5EF4-FFF2-40B4-BE49-F238E27FC236}">
                  <a16:creationId xmlns:a16="http://schemas.microsoft.com/office/drawing/2014/main" id="{4F74E032-B2A0-452B-B53F-B1F996969182}"/>
                </a:ext>
              </a:extLst>
            </p:cNvPr>
            <p:cNvSpPr/>
            <p:nvPr/>
          </p:nvSpPr>
          <p:spPr>
            <a:xfrm>
              <a:off x="-16818209" y="1127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2" name="Group 101">
              <a:extLst>
                <a:ext uri="{FF2B5EF4-FFF2-40B4-BE49-F238E27FC236}">
                  <a16:creationId xmlns:a16="http://schemas.microsoft.com/office/drawing/2014/main" id="{208878C4-941A-4241-87EA-D3311EF0A6E9}"/>
                </a:ext>
              </a:extLst>
            </p:cNvPr>
            <p:cNvGrpSpPr/>
            <p:nvPr/>
          </p:nvGrpSpPr>
          <p:grpSpPr>
            <a:xfrm>
              <a:off x="-5891105" y="2212109"/>
              <a:ext cx="1237129" cy="2456330"/>
              <a:chOff x="10927104" y="2200835"/>
              <a:chExt cx="1237129" cy="2456330"/>
            </a:xfrm>
            <a:solidFill>
              <a:srgbClr val="92D050"/>
            </a:solidFill>
          </p:grpSpPr>
          <p:sp>
            <p:nvSpPr>
              <p:cNvPr id="103" name="Freeform: Shape 102">
                <a:extLst>
                  <a:ext uri="{FF2B5EF4-FFF2-40B4-BE49-F238E27FC236}">
                    <a16:creationId xmlns:a16="http://schemas.microsoft.com/office/drawing/2014/main" id="{897416EB-1F88-4FCD-BFDD-417A3B47BFCC}"/>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4" name="TextBox 103">
                <a:extLst>
                  <a:ext uri="{FF2B5EF4-FFF2-40B4-BE49-F238E27FC236}">
                    <a16:creationId xmlns:a16="http://schemas.microsoft.com/office/drawing/2014/main" id="{9977377A-723C-401A-8AD3-CD22B24656C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Testing</a:t>
                </a:r>
              </a:p>
            </p:txBody>
          </p:sp>
        </p:grpSp>
        <p:pic>
          <p:nvPicPr>
            <p:cNvPr id="105" name="Picture 104">
              <a:extLst>
                <a:ext uri="{FF2B5EF4-FFF2-40B4-BE49-F238E27FC236}">
                  <a16:creationId xmlns:a16="http://schemas.microsoft.com/office/drawing/2014/main" id="{B3B5BBC3-4D86-4C24-BA65-7FE6EDE08AA4}"/>
                </a:ext>
              </a:extLst>
            </p:cNvPr>
            <p:cNvPicPr>
              <a:picLocks noChangeAspect="1"/>
            </p:cNvPicPr>
            <p:nvPr/>
          </p:nvPicPr>
          <p:blipFill>
            <a:blip r:embed="rId19"/>
            <a:stretch>
              <a:fillRect/>
            </a:stretch>
          </p:blipFill>
          <p:spPr>
            <a:xfrm rot="16200000">
              <a:off x="-5874373" y="3108580"/>
              <a:ext cx="663388" cy="663388"/>
            </a:xfrm>
            <a:prstGeom prst="rect">
              <a:avLst/>
            </a:prstGeom>
          </p:spPr>
        </p:pic>
      </p:grpSp>
      <p:grpSp>
        <p:nvGrpSpPr>
          <p:cNvPr id="5" name="Group 4">
            <a:extLst>
              <a:ext uri="{FF2B5EF4-FFF2-40B4-BE49-F238E27FC236}">
                <a16:creationId xmlns:a16="http://schemas.microsoft.com/office/drawing/2014/main" id="{7921A158-2456-476A-ACCE-1AE2B6D370F3}"/>
              </a:ext>
            </a:extLst>
          </p:cNvPr>
          <p:cNvGrpSpPr/>
          <p:nvPr/>
        </p:nvGrpSpPr>
        <p:grpSpPr>
          <a:xfrm>
            <a:off x="-19865324" y="11430"/>
            <a:ext cx="12164233" cy="6858000"/>
            <a:chOff x="-17297384" y="11430"/>
            <a:chExt cx="12164233" cy="6858000"/>
          </a:xfrm>
        </p:grpSpPr>
        <p:sp>
          <p:nvSpPr>
            <p:cNvPr id="106" name="Rectangle 105">
              <a:extLst>
                <a:ext uri="{FF2B5EF4-FFF2-40B4-BE49-F238E27FC236}">
                  <a16:creationId xmlns:a16="http://schemas.microsoft.com/office/drawing/2014/main" id="{5322BCD8-B9AA-4F1A-904D-4214B67BA855}"/>
                </a:ext>
              </a:extLst>
            </p:cNvPr>
            <p:cNvSpPr/>
            <p:nvPr/>
          </p:nvSpPr>
          <p:spPr>
            <a:xfrm>
              <a:off x="-17297384"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7" name="Group 106">
              <a:extLst>
                <a:ext uri="{FF2B5EF4-FFF2-40B4-BE49-F238E27FC236}">
                  <a16:creationId xmlns:a16="http://schemas.microsoft.com/office/drawing/2014/main" id="{747B2932-49C2-403F-B9EE-C9D301A44D41}"/>
                </a:ext>
              </a:extLst>
            </p:cNvPr>
            <p:cNvGrpSpPr/>
            <p:nvPr/>
          </p:nvGrpSpPr>
          <p:grpSpPr>
            <a:xfrm>
              <a:off x="-6370280" y="2200835"/>
              <a:ext cx="1237129" cy="2456330"/>
              <a:chOff x="10927104" y="2200835"/>
              <a:chExt cx="1237129" cy="2456330"/>
            </a:xfrm>
            <a:solidFill>
              <a:schemeClr val="accent2">
                <a:lumMod val="75000"/>
              </a:schemeClr>
            </a:solidFill>
          </p:grpSpPr>
          <p:sp>
            <p:nvSpPr>
              <p:cNvPr id="108" name="Freeform: Shape 107">
                <a:extLst>
                  <a:ext uri="{FF2B5EF4-FFF2-40B4-BE49-F238E27FC236}">
                    <a16:creationId xmlns:a16="http://schemas.microsoft.com/office/drawing/2014/main" id="{2A20210E-9BC4-4C2A-811B-687B15E8FA2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9" name="TextBox 108">
                <a:extLst>
                  <a:ext uri="{FF2B5EF4-FFF2-40B4-BE49-F238E27FC236}">
                    <a16:creationId xmlns:a16="http://schemas.microsoft.com/office/drawing/2014/main" id="{E9C000EC-0D9F-474B-81F8-D3614247155D}"/>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Result</a:t>
                </a:r>
              </a:p>
            </p:txBody>
          </p:sp>
        </p:grpSp>
        <p:pic>
          <p:nvPicPr>
            <p:cNvPr id="110" name="Picture 109">
              <a:extLst>
                <a:ext uri="{FF2B5EF4-FFF2-40B4-BE49-F238E27FC236}">
                  <a16:creationId xmlns:a16="http://schemas.microsoft.com/office/drawing/2014/main" id="{8866ADA1-C641-4B54-AA6C-CCBDD3348A06}"/>
                </a:ext>
              </a:extLst>
            </p:cNvPr>
            <p:cNvPicPr>
              <a:picLocks noChangeAspect="1"/>
            </p:cNvPicPr>
            <p:nvPr/>
          </p:nvPicPr>
          <p:blipFill>
            <a:blip r:embed="rId20"/>
            <a:stretch>
              <a:fillRect/>
            </a:stretch>
          </p:blipFill>
          <p:spPr>
            <a:xfrm rot="16200000">
              <a:off x="-6285714" y="3173506"/>
              <a:ext cx="510989" cy="510989"/>
            </a:xfrm>
            <a:prstGeom prst="rect">
              <a:avLst/>
            </a:prstGeom>
          </p:spPr>
        </p:pic>
      </p:grpSp>
      <p:grpSp>
        <p:nvGrpSpPr>
          <p:cNvPr id="2" name="Group 1">
            <a:extLst>
              <a:ext uri="{FF2B5EF4-FFF2-40B4-BE49-F238E27FC236}">
                <a16:creationId xmlns:a16="http://schemas.microsoft.com/office/drawing/2014/main" id="{1FCE99C7-DCA9-4AB0-B584-C629292DB967}"/>
              </a:ext>
            </a:extLst>
          </p:cNvPr>
          <p:cNvGrpSpPr/>
          <p:nvPr/>
        </p:nvGrpSpPr>
        <p:grpSpPr>
          <a:xfrm>
            <a:off x="-20365418" y="11247"/>
            <a:ext cx="12164233" cy="6858000"/>
            <a:chOff x="-17766998" y="11247"/>
            <a:chExt cx="12164233" cy="6858000"/>
          </a:xfrm>
        </p:grpSpPr>
        <p:sp>
          <p:nvSpPr>
            <p:cNvPr id="111" name="Rectangle 110">
              <a:extLst>
                <a:ext uri="{FF2B5EF4-FFF2-40B4-BE49-F238E27FC236}">
                  <a16:creationId xmlns:a16="http://schemas.microsoft.com/office/drawing/2014/main" id="{C941B9E8-B273-491D-BFCA-34A34C59DA45}"/>
                </a:ext>
              </a:extLst>
            </p:cNvPr>
            <p:cNvSpPr/>
            <p:nvPr/>
          </p:nvSpPr>
          <p:spPr>
            <a:xfrm>
              <a:off x="-17766998" y="11247"/>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2" name="Group 111">
              <a:extLst>
                <a:ext uri="{FF2B5EF4-FFF2-40B4-BE49-F238E27FC236}">
                  <a16:creationId xmlns:a16="http://schemas.microsoft.com/office/drawing/2014/main" id="{4C026B2A-B1A4-4B04-9362-0FE80074EEDE}"/>
                </a:ext>
              </a:extLst>
            </p:cNvPr>
            <p:cNvGrpSpPr/>
            <p:nvPr/>
          </p:nvGrpSpPr>
          <p:grpSpPr>
            <a:xfrm>
              <a:off x="-6839894" y="2189222"/>
              <a:ext cx="1237129" cy="2456330"/>
              <a:chOff x="10927104" y="2200835"/>
              <a:chExt cx="1237129" cy="2456330"/>
            </a:xfrm>
            <a:solidFill>
              <a:srgbClr val="00B050"/>
            </a:solidFill>
          </p:grpSpPr>
          <p:sp>
            <p:nvSpPr>
              <p:cNvPr id="113" name="Freeform: Shape 112">
                <a:extLst>
                  <a:ext uri="{FF2B5EF4-FFF2-40B4-BE49-F238E27FC236}">
                    <a16:creationId xmlns:a16="http://schemas.microsoft.com/office/drawing/2014/main" id="{F713FD38-0806-4F55-8D5D-14998013850A}"/>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14" name="TextBox 113">
                <a:extLst>
                  <a:ext uri="{FF2B5EF4-FFF2-40B4-BE49-F238E27FC236}">
                    <a16:creationId xmlns:a16="http://schemas.microsoft.com/office/drawing/2014/main" id="{F9A87DD7-3856-47C0-9A18-C811AE8793B2}"/>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Conclusion</a:t>
                </a:r>
              </a:p>
            </p:txBody>
          </p:sp>
        </p:grpSp>
        <p:pic>
          <p:nvPicPr>
            <p:cNvPr id="115" name="Picture 114">
              <a:extLst>
                <a:ext uri="{FF2B5EF4-FFF2-40B4-BE49-F238E27FC236}">
                  <a16:creationId xmlns:a16="http://schemas.microsoft.com/office/drawing/2014/main" id="{7C9D8949-50E3-4875-870B-E1D02DB1B615}"/>
                </a:ext>
              </a:extLst>
            </p:cNvPr>
            <p:cNvPicPr>
              <a:picLocks noChangeAspect="1"/>
            </p:cNvPicPr>
            <p:nvPr/>
          </p:nvPicPr>
          <p:blipFill>
            <a:blip r:embed="rId21"/>
            <a:stretch>
              <a:fillRect/>
            </a:stretch>
          </p:blipFill>
          <p:spPr>
            <a:xfrm rot="16200000">
              <a:off x="-6751445" y="3121551"/>
              <a:ext cx="591671" cy="591671"/>
            </a:xfrm>
            <a:prstGeom prst="rect">
              <a:avLst/>
            </a:prstGeom>
          </p:spPr>
        </p:pic>
      </p:grpSp>
      <p:sp>
        <p:nvSpPr>
          <p:cNvPr id="3" name="TextBox 2">
            <a:extLst>
              <a:ext uri="{FF2B5EF4-FFF2-40B4-BE49-F238E27FC236}">
                <a16:creationId xmlns:a16="http://schemas.microsoft.com/office/drawing/2014/main" id="{FCD2745D-271E-4F30-8CDF-5073842F8187}"/>
              </a:ext>
            </a:extLst>
          </p:cNvPr>
          <p:cNvSpPr txBox="1"/>
          <p:nvPr/>
        </p:nvSpPr>
        <p:spPr>
          <a:xfrm>
            <a:off x="1161936" y="545131"/>
            <a:ext cx="7786255" cy="707886"/>
          </a:xfrm>
          <a:prstGeom prst="rect">
            <a:avLst/>
          </a:prstGeom>
          <a:noFill/>
        </p:spPr>
        <p:txBody>
          <a:bodyPr wrap="square" rtlCol="0">
            <a:spAutoFit/>
          </a:bodyPr>
          <a:lstStyle/>
          <a:p>
            <a:r>
              <a:rPr lang="en-IN" sz="4000" b="1" dirty="0">
                <a:solidFill>
                  <a:srgbClr val="00B050"/>
                </a:solidFill>
                <a:latin typeface="Tw Cen MT" panose="020B0602020104020603" pitchFamily="34" charset="0"/>
              </a:rPr>
              <a:t>ADDRESS BAR BASED FEATURES:</a:t>
            </a:r>
          </a:p>
        </p:txBody>
      </p:sp>
      <p:sp>
        <p:nvSpPr>
          <p:cNvPr id="7" name="TextBox 6">
            <a:extLst>
              <a:ext uri="{FF2B5EF4-FFF2-40B4-BE49-F238E27FC236}">
                <a16:creationId xmlns:a16="http://schemas.microsoft.com/office/drawing/2014/main" id="{7BCA1750-AEAE-4906-87D7-BB74E925765A}"/>
              </a:ext>
            </a:extLst>
          </p:cNvPr>
          <p:cNvSpPr txBox="1"/>
          <p:nvPr/>
        </p:nvSpPr>
        <p:spPr>
          <a:xfrm>
            <a:off x="1362457" y="1625805"/>
            <a:ext cx="8967361" cy="5262979"/>
          </a:xfrm>
          <a:prstGeom prst="rect">
            <a:avLst/>
          </a:prstGeom>
          <a:noFill/>
        </p:spPr>
        <p:txBody>
          <a:bodyPr wrap="square" rtlCol="0">
            <a:spAutoFit/>
          </a:bodyPr>
          <a:lstStyle/>
          <a:p>
            <a:pPr marL="457200" indent="-457200" algn="l">
              <a:buFont typeface="+mj-lt"/>
              <a:buAutoNum type="arabicPeriod" startAt="4"/>
            </a:pPr>
            <a:r>
              <a:rPr lang="en-US" sz="2400" b="1" dirty="0">
                <a:latin typeface="Tw Cen MT" panose="020B0602020104020603" pitchFamily="34" charset="0"/>
              </a:rPr>
              <a:t>URL’s having “@” Symbol: </a:t>
            </a:r>
            <a:r>
              <a:rPr lang="en-US" sz="2400" dirty="0">
                <a:latin typeface="Tw Cen MT" panose="020B0602020104020603" pitchFamily="34" charset="0"/>
              </a:rPr>
              <a:t>The phishing URL may include the “@” symbol because the web browser, ignore everything to the left of the @ symbol, therefore, the address ebay.com@fake-auction.com would actually be “fake-auction.com.”</a:t>
            </a:r>
          </a:p>
          <a:p>
            <a:pPr marL="457200" indent="-457200" algn="l">
              <a:buFont typeface="+mj-lt"/>
              <a:buAutoNum type="arabicPeriod" startAt="4"/>
            </a:pPr>
            <a:r>
              <a:rPr lang="en-US" sz="2400" b="1" dirty="0">
                <a:latin typeface="Tw Cen MT" panose="020B0602020104020603" pitchFamily="34" charset="0"/>
              </a:rPr>
              <a:t> Redirecting using “//”: </a:t>
            </a:r>
            <a:r>
              <a:rPr lang="en-US" sz="2400" dirty="0">
                <a:latin typeface="Tw Cen MT" panose="020B0602020104020603" pitchFamily="34" charset="0"/>
              </a:rPr>
              <a:t>The existence of “//” within the URL path means that the user will be redirected to another website. URL should no contain it more than 2 times.</a:t>
            </a:r>
          </a:p>
          <a:p>
            <a:pPr marL="457200" indent="-457200" algn="l">
              <a:buFont typeface="+mj-lt"/>
              <a:buAutoNum type="arabicPeriod" startAt="4"/>
            </a:pPr>
            <a:r>
              <a:rPr lang="en-US" sz="2400" b="1" dirty="0">
                <a:latin typeface="Tw Cen MT" panose="020B0602020104020603" pitchFamily="34" charset="0"/>
              </a:rPr>
              <a:t>Adding Prefix or Suffix Separated by (-) to the Domain: </a:t>
            </a:r>
            <a:r>
              <a:rPr lang="en-US" sz="2400" dirty="0">
                <a:latin typeface="Tw Cen MT" panose="020B0602020104020603" pitchFamily="34" charset="0"/>
              </a:rPr>
              <a:t>The dash symbol is rarely used in legitimate URLs. Phishers tend to add prefixes or suffixes separated by (-) to the domain name so that users feel that they are dealing with a legitimate webpage. For example: </a:t>
            </a:r>
            <a:r>
              <a:rPr lang="en-US" sz="2400" i="1" dirty="0">
                <a:latin typeface="Tw Cen MT" panose="020B0602020104020603" pitchFamily="34" charset="0"/>
              </a:rPr>
              <a:t>http://www.Confirme-paypal.com/.</a:t>
            </a:r>
          </a:p>
          <a:p>
            <a:pPr marL="457200" indent="-457200" algn="l">
              <a:buFont typeface="+mj-lt"/>
              <a:buAutoNum type="arabicPeriod" startAt="4"/>
            </a:pPr>
            <a:endParaRPr lang="en-US" sz="2400" dirty="0">
              <a:latin typeface="Tw Cen MT" panose="020B0602020104020603" pitchFamily="34" charset="0"/>
            </a:endParaRPr>
          </a:p>
          <a:p>
            <a:pPr algn="l"/>
            <a:endParaRPr lang="en-US" sz="2400" dirty="0">
              <a:latin typeface="Tw Cen MT" panose="020B0602020104020603" pitchFamily="34" charset="0"/>
            </a:endParaRPr>
          </a:p>
        </p:txBody>
      </p:sp>
    </p:spTree>
    <p:extLst>
      <p:ext uri="{BB962C8B-B14F-4D97-AF65-F5344CB8AC3E}">
        <p14:creationId xmlns:p14="http://schemas.microsoft.com/office/powerpoint/2010/main" val="115961033"/>
      </p:ext>
    </p:extLst>
  </p:cSld>
  <p:clrMapOvr>
    <a:masterClrMapping/>
  </p:clrMapOvr>
  <p:transition spd="slow">
    <p:cover dir="r"/>
    <p:sndAc>
      <p:stSnd>
        <p:snd r:embed="rId2" name="click.wav"/>
      </p:stSnd>
    </p:sndAc>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7" name="Group 116">
            <a:extLst>
              <a:ext uri="{FF2B5EF4-FFF2-40B4-BE49-F238E27FC236}">
                <a16:creationId xmlns:a16="http://schemas.microsoft.com/office/drawing/2014/main" id="{EDA28C03-7632-4241-95B7-FBB636F961F7}"/>
              </a:ext>
            </a:extLst>
          </p:cNvPr>
          <p:cNvGrpSpPr/>
          <p:nvPr/>
        </p:nvGrpSpPr>
        <p:grpSpPr>
          <a:xfrm>
            <a:off x="32933" y="9115"/>
            <a:ext cx="12164233" cy="6858000"/>
            <a:chOff x="35784" y="9284"/>
            <a:chExt cx="12164233" cy="6858000"/>
          </a:xfrm>
        </p:grpSpPr>
        <p:sp>
          <p:nvSpPr>
            <p:cNvPr id="4" name="Rectangle 3">
              <a:extLst>
                <a:ext uri="{FF2B5EF4-FFF2-40B4-BE49-F238E27FC236}">
                  <a16:creationId xmlns:a16="http://schemas.microsoft.com/office/drawing/2014/main" id="{5325182F-DD99-4A1B-A101-4E4A66FEA396}"/>
                </a:ext>
              </a:extLst>
            </p:cNvPr>
            <p:cNvSpPr/>
            <p:nvPr/>
          </p:nvSpPr>
          <p:spPr>
            <a:xfrm>
              <a:off x="35784" y="928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5" name="Group 14">
              <a:extLst>
                <a:ext uri="{FF2B5EF4-FFF2-40B4-BE49-F238E27FC236}">
                  <a16:creationId xmlns:a16="http://schemas.microsoft.com/office/drawing/2014/main" id="{3612D5D8-A1B2-470F-913B-0E3CB2D318D0}"/>
                </a:ext>
              </a:extLst>
            </p:cNvPr>
            <p:cNvGrpSpPr/>
            <p:nvPr/>
          </p:nvGrpSpPr>
          <p:grpSpPr>
            <a:xfrm>
              <a:off x="10962888" y="2189405"/>
              <a:ext cx="1237129" cy="2456330"/>
              <a:chOff x="10927104" y="2200835"/>
              <a:chExt cx="1237129" cy="2456330"/>
            </a:xfrm>
          </p:grpSpPr>
          <p:sp>
            <p:nvSpPr>
              <p:cNvPr id="9" name="Freeform: Shape 8">
                <a:extLst>
                  <a:ext uri="{FF2B5EF4-FFF2-40B4-BE49-F238E27FC236}">
                    <a16:creationId xmlns:a16="http://schemas.microsoft.com/office/drawing/2014/main" id="{1B197C8E-43B8-4E09-8B8F-86809218EB6A}"/>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 name="TextBox 9">
                <a:extLst>
                  <a:ext uri="{FF2B5EF4-FFF2-40B4-BE49-F238E27FC236}">
                    <a16:creationId xmlns:a16="http://schemas.microsoft.com/office/drawing/2014/main" id="{F0329830-636B-4BF1-AAD4-1B1F3AC6965A}"/>
                  </a:ext>
                </a:extLst>
              </p:cNvPr>
              <p:cNvSpPr txBox="1"/>
              <p:nvPr/>
            </p:nvSpPr>
            <p:spPr>
              <a:xfrm rot="16200000">
                <a:off x="10815481" y="3167390"/>
                <a:ext cx="2106706" cy="523220"/>
              </a:xfrm>
              <a:prstGeom prst="rect">
                <a:avLst/>
              </a:prstGeom>
              <a:noFill/>
            </p:spPr>
            <p:txBody>
              <a:bodyPr wrap="square" rtlCol="0">
                <a:spAutoFit/>
              </a:bodyPr>
              <a:lstStyle/>
              <a:p>
                <a:pPr algn="ctr"/>
                <a:r>
                  <a:rPr lang="en-IN" sz="2800" b="1" dirty="0">
                    <a:solidFill>
                      <a:schemeClr val="bg2"/>
                    </a:solidFill>
                    <a:latin typeface="Tw Cen MT" panose="020B0602020104020603" pitchFamily="34" charset="0"/>
                  </a:rPr>
                  <a:t>Title</a:t>
                </a:r>
              </a:p>
            </p:txBody>
          </p:sp>
          <p:pic>
            <p:nvPicPr>
              <p:cNvPr id="14" name="Picture 13">
                <a:extLst>
                  <a:ext uri="{FF2B5EF4-FFF2-40B4-BE49-F238E27FC236}">
                    <a16:creationId xmlns:a16="http://schemas.microsoft.com/office/drawing/2014/main" id="{C453BAB4-FDD7-4731-BBE6-4FF701A52ABF}"/>
                  </a:ext>
                </a:extLst>
              </p:cNvPr>
              <p:cNvPicPr>
                <a:picLocks noChangeAspect="1"/>
              </p:cNvPicPr>
              <p:nvPr/>
            </p:nvPicPr>
            <p:blipFill>
              <a:blip r:embed="rId3"/>
              <a:stretch>
                <a:fillRect/>
              </a:stretch>
            </p:blipFill>
            <p:spPr>
              <a:xfrm rot="16200000">
                <a:off x="11030197" y="3171264"/>
                <a:ext cx="515471" cy="515471"/>
              </a:xfrm>
              <a:prstGeom prst="rect">
                <a:avLst/>
              </a:prstGeom>
            </p:spPr>
          </p:pic>
        </p:grpSp>
      </p:grpSp>
      <p:grpSp>
        <p:nvGrpSpPr>
          <p:cNvPr id="116" name="Group 115">
            <a:extLst>
              <a:ext uri="{FF2B5EF4-FFF2-40B4-BE49-F238E27FC236}">
                <a16:creationId xmlns:a16="http://schemas.microsoft.com/office/drawing/2014/main" id="{A1A8396F-0CE5-401D-A629-7EF0B937BE7A}"/>
              </a:ext>
            </a:extLst>
          </p:cNvPr>
          <p:cNvGrpSpPr/>
          <p:nvPr/>
        </p:nvGrpSpPr>
        <p:grpSpPr>
          <a:xfrm>
            <a:off x="29930" y="9284"/>
            <a:ext cx="12164233" cy="6858000"/>
            <a:chOff x="-450130" y="9284"/>
            <a:chExt cx="12164233" cy="6858000"/>
          </a:xfrm>
        </p:grpSpPr>
        <p:sp>
          <p:nvSpPr>
            <p:cNvPr id="16" name="Rectangle 15">
              <a:extLst>
                <a:ext uri="{FF2B5EF4-FFF2-40B4-BE49-F238E27FC236}">
                  <a16:creationId xmlns:a16="http://schemas.microsoft.com/office/drawing/2014/main" id="{2EB8F937-046F-4E9F-9A9C-F21B01918C67}"/>
                </a:ext>
              </a:extLst>
            </p:cNvPr>
            <p:cNvSpPr/>
            <p:nvPr/>
          </p:nvSpPr>
          <p:spPr>
            <a:xfrm>
              <a:off x="-450130" y="928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7" name="Group 16">
              <a:extLst>
                <a:ext uri="{FF2B5EF4-FFF2-40B4-BE49-F238E27FC236}">
                  <a16:creationId xmlns:a16="http://schemas.microsoft.com/office/drawing/2014/main" id="{15EB636C-4A35-4CB9-9765-BE5EEB83BA81}"/>
                </a:ext>
              </a:extLst>
            </p:cNvPr>
            <p:cNvGrpSpPr/>
            <p:nvPr/>
          </p:nvGrpSpPr>
          <p:grpSpPr>
            <a:xfrm>
              <a:off x="10476974" y="2210119"/>
              <a:ext cx="1237129" cy="2456330"/>
              <a:chOff x="10927104" y="2200835"/>
              <a:chExt cx="1237129" cy="2456330"/>
            </a:xfrm>
            <a:solidFill>
              <a:srgbClr val="00B0F0"/>
            </a:solidFill>
          </p:grpSpPr>
          <p:sp>
            <p:nvSpPr>
              <p:cNvPr id="18" name="Freeform: Shape 17">
                <a:extLst>
                  <a:ext uri="{FF2B5EF4-FFF2-40B4-BE49-F238E27FC236}">
                    <a16:creationId xmlns:a16="http://schemas.microsoft.com/office/drawing/2014/main" id="{A175329F-AD58-40ED-BAE9-3E71D36E44D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9" name="TextBox 18">
                <a:extLst>
                  <a:ext uri="{FF2B5EF4-FFF2-40B4-BE49-F238E27FC236}">
                    <a16:creationId xmlns:a16="http://schemas.microsoft.com/office/drawing/2014/main" id="{973C6430-B429-4E48-846F-1FF675FC6845}"/>
                  </a:ext>
                </a:extLst>
              </p:cNvPr>
              <p:cNvSpPr txBox="1"/>
              <p:nvPr/>
            </p:nvSpPr>
            <p:spPr>
              <a:xfrm rot="16200000">
                <a:off x="10815481" y="3167390"/>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Members</a:t>
                </a:r>
              </a:p>
            </p:txBody>
          </p:sp>
        </p:grpSp>
        <p:pic>
          <p:nvPicPr>
            <p:cNvPr id="20" name="Picture 19">
              <a:extLst>
                <a:ext uri="{FF2B5EF4-FFF2-40B4-BE49-F238E27FC236}">
                  <a16:creationId xmlns:a16="http://schemas.microsoft.com/office/drawing/2014/main" id="{CB703892-499F-4AAC-9BDA-766DBB9E5DAC}"/>
                </a:ext>
              </a:extLst>
            </p:cNvPr>
            <p:cNvPicPr>
              <a:picLocks noChangeAspect="1"/>
            </p:cNvPicPr>
            <p:nvPr/>
          </p:nvPicPr>
          <p:blipFill>
            <a:blip r:embed="rId4"/>
            <a:stretch>
              <a:fillRect/>
            </a:stretch>
          </p:blipFill>
          <p:spPr>
            <a:xfrm rot="16200000">
              <a:off x="10449207" y="3059525"/>
              <a:ext cx="757518" cy="757518"/>
            </a:xfrm>
            <a:prstGeom prst="rect">
              <a:avLst/>
            </a:prstGeom>
          </p:spPr>
        </p:pic>
      </p:grpSp>
      <p:grpSp>
        <p:nvGrpSpPr>
          <p:cNvPr id="90" name="Group 89">
            <a:extLst>
              <a:ext uri="{FF2B5EF4-FFF2-40B4-BE49-F238E27FC236}">
                <a16:creationId xmlns:a16="http://schemas.microsoft.com/office/drawing/2014/main" id="{AE831CE4-E4C3-4FB2-B204-7CF09484CB7D}"/>
              </a:ext>
            </a:extLst>
          </p:cNvPr>
          <p:cNvGrpSpPr/>
          <p:nvPr/>
        </p:nvGrpSpPr>
        <p:grpSpPr>
          <a:xfrm>
            <a:off x="33472" y="11247"/>
            <a:ext cx="12172808" cy="6858000"/>
            <a:chOff x="-949508" y="11247"/>
            <a:chExt cx="12172808" cy="6858000"/>
          </a:xfrm>
        </p:grpSpPr>
        <p:sp>
          <p:nvSpPr>
            <p:cNvPr id="26" name="Rectangle 25">
              <a:extLst>
                <a:ext uri="{FF2B5EF4-FFF2-40B4-BE49-F238E27FC236}">
                  <a16:creationId xmlns:a16="http://schemas.microsoft.com/office/drawing/2014/main" id="{AD61848D-D5E7-4749-BB08-70A1449180C7}"/>
                </a:ext>
              </a:extLst>
            </p:cNvPr>
            <p:cNvSpPr/>
            <p:nvPr/>
          </p:nvSpPr>
          <p:spPr>
            <a:xfrm>
              <a:off x="-949508" y="11247"/>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7" name="Group 26">
              <a:extLst>
                <a:ext uri="{FF2B5EF4-FFF2-40B4-BE49-F238E27FC236}">
                  <a16:creationId xmlns:a16="http://schemas.microsoft.com/office/drawing/2014/main" id="{6565B95C-496C-4C2B-AF37-5C72263B34B3}"/>
                </a:ext>
              </a:extLst>
            </p:cNvPr>
            <p:cNvGrpSpPr/>
            <p:nvPr/>
          </p:nvGrpSpPr>
          <p:grpSpPr>
            <a:xfrm>
              <a:off x="9986171" y="2180120"/>
              <a:ext cx="1237129" cy="2456330"/>
              <a:chOff x="10927104" y="2200835"/>
              <a:chExt cx="1237129" cy="2456330"/>
            </a:xfrm>
            <a:solidFill>
              <a:srgbClr val="00B050"/>
            </a:solidFill>
          </p:grpSpPr>
          <p:sp>
            <p:nvSpPr>
              <p:cNvPr id="28" name="Freeform: Shape 27">
                <a:extLst>
                  <a:ext uri="{FF2B5EF4-FFF2-40B4-BE49-F238E27FC236}">
                    <a16:creationId xmlns:a16="http://schemas.microsoft.com/office/drawing/2014/main" id="{E6224042-4E98-405D-822B-4C4EE1934418}"/>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9" name="TextBox 28">
                <a:extLst>
                  <a:ext uri="{FF2B5EF4-FFF2-40B4-BE49-F238E27FC236}">
                    <a16:creationId xmlns:a16="http://schemas.microsoft.com/office/drawing/2014/main" id="{4B793913-7014-47F8-A9DE-CF207EE7F8F5}"/>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Introduction</a:t>
                </a:r>
              </a:p>
            </p:txBody>
          </p:sp>
        </p:grpSp>
        <p:pic>
          <p:nvPicPr>
            <p:cNvPr id="30" name="Picture 29">
              <a:extLst>
                <a:ext uri="{FF2B5EF4-FFF2-40B4-BE49-F238E27FC236}">
                  <a16:creationId xmlns:a16="http://schemas.microsoft.com/office/drawing/2014/main" id="{88271813-6BF2-4092-8659-8524814A75DE}"/>
                </a:ext>
              </a:extLst>
            </p:cNvPr>
            <p:cNvPicPr>
              <a:picLocks noChangeAspect="1"/>
            </p:cNvPicPr>
            <p:nvPr/>
          </p:nvPicPr>
          <p:blipFill>
            <a:blip r:embed="rId5"/>
            <a:stretch>
              <a:fillRect/>
            </a:stretch>
          </p:blipFill>
          <p:spPr>
            <a:xfrm rot="16200000">
              <a:off x="10017285" y="3089461"/>
              <a:ext cx="679076" cy="679076"/>
            </a:xfrm>
            <a:prstGeom prst="rect">
              <a:avLst/>
            </a:prstGeom>
          </p:spPr>
        </p:pic>
      </p:grpSp>
      <p:grpSp>
        <p:nvGrpSpPr>
          <p:cNvPr id="89" name="Group 88">
            <a:extLst>
              <a:ext uri="{FF2B5EF4-FFF2-40B4-BE49-F238E27FC236}">
                <a16:creationId xmlns:a16="http://schemas.microsoft.com/office/drawing/2014/main" id="{C2E84346-7496-47A3-AB32-A44B0F87C730}"/>
              </a:ext>
            </a:extLst>
          </p:cNvPr>
          <p:cNvGrpSpPr/>
          <p:nvPr/>
        </p:nvGrpSpPr>
        <p:grpSpPr>
          <a:xfrm>
            <a:off x="45456" y="15889"/>
            <a:ext cx="12175498" cy="6858000"/>
            <a:chOff x="-1455684" y="15889"/>
            <a:chExt cx="12175498" cy="6858000"/>
          </a:xfrm>
        </p:grpSpPr>
        <p:sp>
          <p:nvSpPr>
            <p:cNvPr id="31" name="Rectangle 30">
              <a:extLst>
                <a:ext uri="{FF2B5EF4-FFF2-40B4-BE49-F238E27FC236}">
                  <a16:creationId xmlns:a16="http://schemas.microsoft.com/office/drawing/2014/main" id="{B767135F-2766-4734-B0A2-AC43583E7F39}"/>
                </a:ext>
              </a:extLst>
            </p:cNvPr>
            <p:cNvSpPr/>
            <p:nvPr/>
          </p:nvSpPr>
          <p:spPr>
            <a:xfrm>
              <a:off x="-1455684" y="15889"/>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2" name="Group 31">
              <a:extLst>
                <a:ext uri="{FF2B5EF4-FFF2-40B4-BE49-F238E27FC236}">
                  <a16:creationId xmlns:a16="http://schemas.microsoft.com/office/drawing/2014/main" id="{C39475E1-8596-41D0-84C1-894EA09817D8}"/>
                </a:ext>
              </a:extLst>
            </p:cNvPr>
            <p:cNvGrpSpPr/>
            <p:nvPr/>
          </p:nvGrpSpPr>
          <p:grpSpPr>
            <a:xfrm>
              <a:off x="9482685" y="2211263"/>
              <a:ext cx="1237129" cy="2456330"/>
              <a:chOff x="10927104" y="2200835"/>
              <a:chExt cx="1237129" cy="2456330"/>
            </a:xfrm>
            <a:solidFill>
              <a:srgbClr val="FF0000"/>
            </a:solidFill>
          </p:grpSpPr>
          <p:sp>
            <p:nvSpPr>
              <p:cNvPr id="33" name="Freeform: Shape 32">
                <a:extLst>
                  <a:ext uri="{FF2B5EF4-FFF2-40B4-BE49-F238E27FC236}">
                    <a16:creationId xmlns:a16="http://schemas.microsoft.com/office/drawing/2014/main" id="{87EE726A-7909-4DC5-A56E-BBEABFAF9F44}"/>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4" name="TextBox 33">
                <a:extLst>
                  <a:ext uri="{FF2B5EF4-FFF2-40B4-BE49-F238E27FC236}">
                    <a16:creationId xmlns:a16="http://schemas.microsoft.com/office/drawing/2014/main" id="{6E9B433E-1990-40F8-996A-85486588905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Limitations</a:t>
                </a:r>
              </a:p>
            </p:txBody>
          </p:sp>
        </p:grpSp>
        <p:pic>
          <p:nvPicPr>
            <p:cNvPr id="35" name="Picture 34">
              <a:extLst>
                <a:ext uri="{FF2B5EF4-FFF2-40B4-BE49-F238E27FC236}">
                  <a16:creationId xmlns:a16="http://schemas.microsoft.com/office/drawing/2014/main" id="{9A8AC200-C2FC-41F3-AF7F-6DD411A86024}"/>
                </a:ext>
              </a:extLst>
            </p:cNvPr>
            <p:cNvPicPr>
              <a:picLocks noChangeAspect="1"/>
            </p:cNvPicPr>
            <p:nvPr/>
          </p:nvPicPr>
          <p:blipFill>
            <a:blip r:embed="rId6"/>
            <a:stretch>
              <a:fillRect/>
            </a:stretch>
          </p:blipFill>
          <p:spPr>
            <a:xfrm rot="16200000">
              <a:off x="9648726" y="3266113"/>
              <a:ext cx="526677" cy="526677"/>
            </a:xfrm>
            <a:prstGeom prst="rect">
              <a:avLst/>
            </a:prstGeom>
          </p:spPr>
        </p:pic>
      </p:grpSp>
      <p:grpSp>
        <p:nvGrpSpPr>
          <p:cNvPr id="88" name="Group 87">
            <a:extLst>
              <a:ext uri="{FF2B5EF4-FFF2-40B4-BE49-F238E27FC236}">
                <a16:creationId xmlns:a16="http://schemas.microsoft.com/office/drawing/2014/main" id="{FB9B051E-DCD0-4788-9FED-EBD1E7F8D1AF}"/>
              </a:ext>
            </a:extLst>
          </p:cNvPr>
          <p:cNvGrpSpPr/>
          <p:nvPr/>
        </p:nvGrpSpPr>
        <p:grpSpPr>
          <a:xfrm>
            <a:off x="9203" y="9115"/>
            <a:ext cx="12168102" cy="6858000"/>
            <a:chOff x="16823" y="9115"/>
            <a:chExt cx="12168102" cy="6858000"/>
          </a:xfrm>
        </p:grpSpPr>
        <p:sp>
          <p:nvSpPr>
            <p:cNvPr id="36" name="Rectangle 35">
              <a:extLst>
                <a:ext uri="{FF2B5EF4-FFF2-40B4-BE49-F238E27FC236}">
                  <a16:creationId xmlns:a16="http://schemas.microsoft.com/office/drawing/2014/main" id="{C88FE640-3612-4C1B-AF94-A128409FA538}"/>
                </a:ext>
              </a:extLst>
            </p:cNvPr>
            <p:cNvSpPr/>
            <p:nvPr/>
          </p:nvSpPr>
          <p:spPr>
            <a:xfrm>
              <a:off x="16823" y="9115"/>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7" name="Group 36">
              <a:extLst>
                <a:ext uri="{FF2B5EF4-FFF2-40B4-BE49-F238E27FC236}">
                  <a16:creationId xmlns:a16="http://schemas.microsoft.com/office/drawing/2014/main" id="{AD5D548A-92F7-4135-AB69-CD5CE23A414D}"/>
                </a:ext>
              </a:extLst>
            </p:cNvPr>
            <p:cNvGrpSpPr/>
            <p:nvPr/>
          </p:nvGrpSpPr>
          <p:grpSpPr>
            <a:xfrm>
              <a:off x="10947796" y="2200666"/>
              <a:ext cx="1237129" cy="2456330"/>
              <a:chOff x="10927104" y="2200835"/>
              <a:chExt cx="1237129" cy="2456330"/>
            </a:xfrm>
            <a:solidFill>
              <a:srgbClr val="FFC000"/>
            </a:solidFill>
          </p:grpSpPr>
          <p:sp>
            <p:nvSpPr>
              <p:cNvPr id="38" name="Freeform: Shape 37">
                <a:extLst>
                  <a:ext uri="{FF2B5EF4-FFF2-40B4-BE49-F238E27FC236}">
                    <a16:creationId xmlns:a16="http://schemas.microsoft.com/office/drawing/2014/main" id="{18C77E72-EA61-47B8-A0D1-F9F1B75D007F}"/>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9" name="TextBox 38">
                <a:extLst>
                  <a:ext uri="{FF2B5EF4-FFF2-40B4-BE49-F238E27FC236}">
                    <a16:creationId xmlns:a16="http://schemas.microsoft.com/office/drawing/2014/main" id="{220EC826-C5A3-43F5-A17B-B6C8309F796B}"/>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Method</a:t>
                </a:r>
              </a:p>
            </p:txBody>
          </p:sp>
        </p:grpSp>
        <p:pic>
          <p:nvPicPr>
            <p:cNvPr id="40" name="Picture 39">
              <a:extLst>
                <a:ext uri="{FF2B5EF4-FFF2-40B4-BE49-F238E27FC236}">
                  <a16:creationId xmlns:a16="http://schemas.microsoft.com/office/drawing/2014/main" id="{D1A50F86-95AA-45A5-8740-0F68DB398229}"/>
                </a:ext>
              </a:extLst>
            </p:cNvPr>
            <p:cNvPicPr>
              <a:picLocks noChangeAspect="1"/>
            </p:cNvPicPr>
            <p:nvPr/>
          </p:nvPicPr>
          <p:blipFill>
            <a:blip r:embed="rId7"/>
            <a:stretch>
              <a:fillRect/>
            </a:stretch>
          </p:blipFill>
          <p:spPr>
            <a:xfrm rot="16200000">
              <a:off x="11125672" y="3266113"/>
              <a:ext cx="560294" cy="560294"/>
            </a:xfrm>
            <a:prstGeom prst="rect">
              <a:avLst/>
            </a:prstGeom>
          </p:spPr>
        </p:pic>
      </p:grpSp>
      <p:grpSp>
        <p:nvGrpSpPr>
          <p:cNvPr id="87" name="Group 86">
            <a:extLst>
              <a:ext uri="{FF2B5EF4-FFF2-40B4-BE49-F238E27FC236}">
                <a16:creationId xmlns:a16="http://schemas.microsoft.com/office/drawing/2014/main" id="{615E9441-0DC6-467A-AA6D-A8E12A3684BE}"/>
              </a:ext>
            </a:extLst>
          </p:cNvPr>
          <p:cNvGrpSpPr/>
          <p:nvPr/>
        </p:nvGrpSpPr>
        <p:grpSpPr>
          <a:xfrm>
            <a:off x="31912" y="21662"/>
            <a:ext cx="12164233" cy="6858000"/>
            <a:chOff x="-402428" y="6422"/>
            <a:chExt cx="12164233" cy="6858000"/>
          </a:xfrm>
        </p:grpSpPr>
        <p:sp>
          <p:nvSpPr>
            <p:cNvPr id="41" name="Rectangle 40">
              <a:extLst>
                <a:ext uri="{FF2B5EF4-FFF2-40B4-BE49-F238E27FC236}">
                  <a16:creationId xmlns:a16="http://schemas.microsoft.com/office/drawing/2014/main" id="{A30B1E40-39AE-4974-995D-E1A2AF3EF53F}"/>
                </a:ext>
              </a:extLst>
            </p:cNvPr>
            <p:cNvSpPr/>
            <p:nvPr/>
          </p:nvSpPr>
          <p:spPr>
            <a:xfrm>
              <a:off x="-402428" y="6422"/>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2" name="Group 41">
              <a:extLst>
                <a:ext uri="{FF2B5EF4-FFF2-40B4-BE49-F238E27FC236}">
                  <a16:creationId xmlns:a16="http://schemas.microsoft.com/office/drawing/2014/main" id="{08B38AC1-4D0D-4CA4-A48B-27D5B1B2AF60}"/>
                </a:ext>
              </a:extLst>
            </p:cNvPr>
            <p:cNvGrpSpPr/>
            <p:nvPr/>
          </p:nvGrpSpPr>
          <p:grpSpPr>
            <a:xfrm>
              <a:off x="10524676" y="2207805"/>
              <a:ext cx="1237129" cy="2456330"/>
              <a:chOff x="10927104" y="2200835"/>
              <a:chExt cx="1237129" cy="2456330"/>
            </a:xfrm>
            <a:solidFill>
              <a:srgbClr val="C00000"/>
            </a:solidFill>
          </p:grpSpPr>
          <p:sp>
            <p:nvSpPr>
              <p:cNvPr id="43" name="Freeform: Shape 42">
                <a:extLst>
                  <a:ext uri="{FF2B5EF4-FFF2-40B4-BE49-F238E27FC236}">
                    <a16:creationId xmlns:a16="http://schemas.microsoft.com/office/drawing/2014/main" id="{0BDA5AF4-D1C1-48D7-9957-BD568E7CB0A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4" name="TextBox 43">
                <a:extLst>
                  <a:ext uri="{FF2B5EF4-FFF2-40B4-BE49-F238E27FC236}">
                    <a16:creationId xmlns:a16="http://schemas.microsoft.com/office/drawing/2014/main" id="{36379DD1-9088-4A09-AE8C-7FB75BB9B91C}"/>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Novelty</a:t>
                </a:r>
              </a:p>
            </p:txBody>
          </p:sp>
        </p:grpSp>
        <p:pic>
          <p:nvPicPr>
            <p:cNvPr id="45" name="Picture 44">
              <a:extLst>
                <a:ext uri="{FF2B5EF4-FFF2-40B4-BE49-F238E27FC236}">
                  <a16:creationId xmlns:a16="http://schemas.microsoft.com/office/drawing/2014/main" id="{CA9A9EF8-7C77-404D-93CF-762A2A0C135C}"/>
                </a:ext>
              </a:extLst>
            </p:cNvPr>
            <p:cNvPicPr>
              <a:picLocks noChangeAspect="1"/>
            </p:cNvPicPr>
            <p:nvPr/>
          </p:nvPicPr>
          <p:blipFill>
            <a:blip r:embed="rId8"/>
            <a:stretch>
              <a:fillRect/>
            </a:stretch>
          </p:blipFill>
          <p:spPr>
            <a:xfrm rot="16200000">
              <a:off x="10594378" y="3178707"/>
              <a:ext cx="614083" cy="614083"/>
            </a:xfrm>
            <a:prstGeom prst="rect">
              <a:avLst/>
            </a:prstGeom>
          </p:spPr>
        </p:pic>
      </p:grpSp>
      <p:grpSp>
        <p:nvGrpSpPr>
          <p:cNvPr id="86" name="Group 85">
            <a:extLst>
              <a:ext uri="{FF2B5EF4-FFF2-40B4-BE49-F238E27FC236}">
                <a16:creationId xmlns:a16="http://schemas.microsoft.com/office/drawing/2014/main" id="{A98B9DEA-CC7C-4057-9426-04667FFDE14A}"/>
              </a:ext>
            </a:extLst>
          </p:cNvPr>
          <p:cNvGrpSpPr/>
          <p:nvPr/>
        </p:nvGrpSpPr>
        <p:grpSpPr>
          <a:xfrm>
            <a:off x="17262" y="11430"/>
            <a:ext cx="12164233" cy="6858000"/>
            <a:chOff x="-11877558" y="11430"/>
            <a:chExt cx="12164233" cy="6858000"/>
          </a:xfrm>
        </p:grpSpPr>
        <p:sp>
          <p:nvSpPr>
            <p:cNvPr id="46" name="Rectangle 45">
              <a:extLst>
                <a:ext uri="{FF2B5EF4-FFF2-40B4-BE49-F238E27FC236}">
                  <a16:creationId xmlns:a16="http://schemas.microsoft.com/office/drawing/2014/main" id="{1327B811-E6E0-47B7-8359-5F77325C8B59}"/>
                </a:ext>
              </a:extLst>
            </p:cNvPr>
            <p:cNvSpPr/>
            <p:nvPr/>
          </p:nvSpPr>
          <p:spPr>
            <a:xfrm>
              <a:off x="-1187755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7" name="Group 46">
              <a:extLst>
                <a:ext uri="{FF2B5EF4-FFF2-40B4-BE49-F238E27FC236}">
                  <a16:creationId xmlns:a16="http://schemas.microsoft.com/office/drawing/2014/main" id="{51474B6E-65BF-4559-818A-582CB522B00B}"/>
                </a:ext>
              </a:extLst>
            </p:cNvPr>
            <p:cNvGrpSpPr/>
            <p:nvPr/>
          </p:nvGrpSpPr>
          <p:grpSpPr>
            <a:xfrm>
              <a:off x="-950454" y="2200835"/>
              <a:ext cx="1237129" cy="2456330"/>
              <a:chOff x="10927104" y="2200835"/>
              <a:chExt cx="1237129" cy="2456330"/>
            </a:xfrm>
            <a:solidFill>
              <a:srgbClr val="92D050"/>
            </a:solidFill>
          </p:grpSpPr>
          <p:sp>
            <p:nvSpPr>
              <p:cNvPr id="48" name="Freeform: Shape 47">
                <a:extLst>
                  <a:ext uri="{FF2B5EF4-FFF2-40B4-BE49-F238E27FC236}">
                    <a16:creationId xmlns:a16="http://schemas.microsoft.com/office/drawing/2014/main" id="{78C62ACE-FBA0-4D4D-9407-8805663E5083}"/>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9" name="TextBox 48">
                <a:extLst>
                  <a:ext uri="{FF2B5EF4-FFF2-40B4-BE49-F238E27FC236}">
                    <a16:creationId xmlns:a16="http://schemas.microsoft.com/office/drawing/2014/main" id="{BA8AF70E-E6E7-434D-A98F-E094D12E94A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Real time </a:t>
                </a:r>
              </a:p>
            </p:txBody>
          </p:sp>
        </p:grpSp>
        <p:pic>
          <p:nvPicPr>
            <p:cNvPr id="50" name="Picture 49">
              <a:extLst>
                <a:ext uri="{FF2B5EF4-FFF2-40B4-BE49-F238E27FC236}">
                  <a16:creationId xmlns:a16="http://schemas.microsoft.com/office/drawing/2014/main" id="{E9F556E7-7236-4952-9082-0E5BB48514B7}"/>
                </a:ext>
              </a:extLst>
            </p:cNvPr>
            <p:cNvPicPr>
              <a:picLocks noChangeAspect="1"/>
            </p:cNvPicPr>
            <p:nvPr/>
          </p:nvPicPr>
          <p:blipFill>
            <a:blip r:embed="rId9"/>
            <a:stretch>
              <a:fillRect/>
            </a:stretch>
          </p:blipFill>
          <p:spPr>
            <a:xfrm rot="16200000">
              <a:off x="-936820" y="3112994"/>
              <a:ext cx="632012" cy="632012"/>
            </a:xfrm>
            <a:prstGeom prst="rect">
              <a:avLst/>
            </a:prstGeom>
          </p:spPr>
        </p:pic>
      </p:grpSp>
      <p:grpSp>
        <p:nvGrpSpPr>
          <p:cNvPr id="25" name="Group 24">
            <a:extLst>
              <a:ext uri="{FF2B5EF4-FFF2-40B4-BE49-F238E27FC236}">
                <a16:creationId xmlns:a16="http://schemas.microsoft.com/office/drawing/2014/main" id="{575FCE8D-E324-4E03-A160-56D9105E0E5A}"/>
              </a:ext>
            </a:extLst>
          </p:cNvPr>
          <p:cNvGrpSpPr/>
          <p:nvPr/>
        </p:nvGrpSpPr>
        <p:grpSpPr>
          <a:xfrm>
            <a:off x="49169" y="9115"/>
            <a:ext cx="12164233" cy="6858000"/>
            <a:chOff x="-12403817" y="11430"/>
            <a:chExt cx="12164233" cy="6858000"/>
          </a:xfrm>
        </p:grpSpPr>
        <p:sp>
          <p:nvSpPr>
            <p:cNvPr id="51" name="Rectangle 50">
              <a:extLst>
                <a:ext uri="{FF2B5EF4-FFF2-40B4-BE49-F238E27FC236}">
                  <a16:creationId xmlns:a16="http://schemas.microsoft.com/office/drawing/2014/main" id="{8997AF87-307D-4566-A4BF-42E84D1BEAAE}"/>
                </a:ext>
              </a:extLst>
            </p:cNvPr>
            <p:cNvSpPr/>
            <p:nvPr/>
          </p:nvSpPr>
          <p:spPr>
            <a:xfrm>
              <a:off x="-12403817"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2" name="Group 51">
              <a:extLst>
                <a:ext uri="{FF2B5EF4-FFF2-40B4-BE49-F238E27FC236}">
                  <a16:creationId xmlns:a16="http://schemas.microsoft.com/office/drawing/2014/main" id="{E6F1C2FA-0553-434A-A4BA-2799A69046DF}"/>
                </a:ext>
              </a:extLst>
            </p:cNvPr>
            <p:cNvGrpSpPr/>
            <p:nvPr/>
          </p:nvGrpSpPr>
          <p:grpSpPr>
            <a:xfrm>
              <a:off x="-1476713" y="2200836"/>
              <a:ext cx="1237129" cy="2456330"/>
              <a:chOff x="10927104" y="2200835"/>
              <a:chExt cx="1237129" cy="2456330"/>
            </a:xfrm>
            <a:solidFill>
              <a:schemeClr val="accent5">
                <a:lumMod val="60000"/>
                <a:lumOff val="40000"/>
              </a:schemeClr>
            </a:solidFill>
          </p:grpSpPr>
          <p:sp>
            <p:nvSpPr>
              <p:cNvPr id="53" name="Freeform: Shape 52">
                <a:extLst>
                  <a:ext uri="{FF2B5EF4-FFF2-40B4-BE49-F238E27FC236}">
                    <a16:creationId xmlns:a16="http://schemas.microsoft.com/office/drawing/2014/main" id="{73E7AF68-D51A-452A-86B4-561A7D88EB62}"/>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4" name="TextBox 53">
                <a:extLst>
                  <a:ext uri="{FF2B5EF4-FFF2-40B4-BE49-F238E27FC236}">
                    <a16:creationId xmlns:a16="http://schemas.microsoft.com/office/drawing/2014/main" id="{7F49710B-A601-4DDF-8187-BE9094E1D32B}"/>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Hardware</a:t>
                </a:r>
              </a:p>
            </p:txBody>
          </p:sp>
        </p:grpSp>
        <p:pic>
          <p:nvPicPr>
            <p:cNvPr id="55" name="Picture 54">
              <a:extLst>
                <a:ext uri="{FF2B5EF4-FFF2-40B4-BE49-F238E27FC236}">
                  <a16:creationId xmlns:a16="http://schemas.microsoft.com/office/drawing/2014/main" id="{95382B53-A154-4395-9BC9-24D78B23FF12}"/>
                </a:ext>
              </a:extLst>
            </p:cNvPr>
            <p:cNvPicPr>
              <a:picLocks noChangeAspect="1"/>
            </p:cNvPicPr>
            <p:nvPr/>
          </p:nvPicPr>
          <p:blipFill>
            <a:blip r:embed="rId10"/>
            <a:stretch>
              <a:fillRect/>
            </a:stretch>
          </p:blipFill>
          <p:spPr>
            <a:xfrm rot="16200000">
              <a:off x="-1412216" y="3124200"/>
              <a:ext cx="609601" cy="609601"/>
            </a:xfrm>
            <a:prstGeom prst="rect">
              <a:avLst/>
            </a:prstGeom>
          </p:spPr>
        </p:pic>
      </p:grpSp>
      <p:grpSp>
        <p:nvGrpSpPr>
          <p:cNvPr id="24" name="Group 23">
            <a:extLst>
              <a:ext uri="{FF2B5EF4-FFF2-40B4-BE49-F238E27FC236}">
                <a16:creationId xmlns:a16="http://schemas.microsoft.com/office/drawing/2014/main" id="{92819071-5C12-4949-BD27-B4AEC6FF426F}"/>
              </a:ext>
            </a:extLst>
          </p:cNvPr>
          <p:cNvGrpSpPr/>
          <p:nvPr/>
        </p:nvGrpSpPr>
        <p:grpSpPr>
          <a:xfrm>
            <a:off x="80982" y="11430"/>
            <a:ext cx="12164233" cy="6858000"/>
            <a:chOff x="-12880638" y="11430"/>
            <a:chExt cx="12164233" cy="6858000"/>
          </a:xfrm>
        </p:grpSpPr>
        <p:sp>
          <p:nvSpPr>
            <p:cNvPr id="56" name="Rectangle 55">
              <a:extLst>
                <a:ext uri="{FF2B5EF4-FFF2-40B4-BE49-F238E27FC236}">
                  <a16:creationId xmlns:a16="http://schemas.microsoft.com/office/drawing/2014/main" id="{E01CC554-FC40-414D-B0A8-7D658352AB7C}"/>
                </a:ext>
              </a:extLst>
            </p:cNvPr>
            <p:cNvSpPr/>
            <p:nvPr/>
          </p:nvSpPr>
          <p:spPr>
            <a:xfrm>
              <a:off x="-1288063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7" name="Group 56">
              <a:extLst>
                <a:ext uri="{FF2B5EF4-FFF2-40B4-BE49-F238E27FC236}">
                  <a16:creationId xmlns:a16="http://schemas.microsoft.com/office/drawing/2014/main" id="{55F398FD-1C78-49B4-8537-26F87203FA62}"/>
                </a:ext>
              </a:extLst>
            </p:cNvPr>
            <p:cNvGrpSpPr/>
            <p:nvPr/>
          </p:nvGrpSpPr>
          <p:grpSpPr>
            <a:xfrm>
              <a:off x="-1953534" y="2200835"/>
              <a:ext cx="1237129" cy="2456330"/>
              <a:chOff x="10927104" y="2200835"/>
              <a:chExt cx="1237129" cy="2456330"/>
            </a:xfrm>
            <a:solidFill>
              <a:srgbClr val="FF0000"/>
            </a:solidFill>
          </p:grpSpPr>
          <p:sp>
            <p:nvSpPr>
              <p:cNvPr id="58" name="Freeform: Shape 57">
                <a:extLst>
                  <a:ext uri="{FF2B5EF4-FFF2-40B4-BE49-F238E27FC236}">
                    <a16:creationId xmlns:a16="http://schemas.microsoft.com/office/drawing/2014/main" id="{188BE387-F15F-439D-A7D4-9BF6DA9D19A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9" name="TextBox 58">
                <a:extLst>
                  <a:ext uri="{FF2B5EF4-FFF2-40B4-BE49-F238E27FC236}">
                    <a16:creationId xmlns:a16="http://schemas.microsoft.com/office/drawing/2014/main" id="{D168C574-8174-439F-A6B1-7982742F5912}"/>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Software </a:t>
                </a:r>
              </a:p>
            </p:txBody>
          </p:sp>
        </p:grpSp>
        <p:pic>
          <p:nvPicPr>
            <p:cNvPr id="60" name="Picture 59">
              <a:extLst>
                <a:ext uri="{FF2B5EF4-FFF2-40B4-BE49-F238E27FC236}">
                  <a16:creationId xmlns:a16="http://schemas.microsoft.com/office/drawing/2014/main" id="{77D752EC-9964-4406-A6FE-7389FB90E918}"/>
                </a:ext>
              </a:extLst>
            </p:cNvPr>
            <p:cNvPicPr>
              <a:picLocks noChangeAspect="1"/>
            </p:cNvPicPr>
            <p:nvPr/>
          </p:nvPicPr>
          <p:blipFill>
            <a:blip r:embed="rId11"/>
            <a:stretch>
              <a:fillRect/>
            </a:stretch>
          </p:blipFill>
          <p:spPr>
            <a:xfrm rot="16200000">
              <a:off x="-1874049" y="3128682"/>
              <a:ext cx="600635" cy="600635"/>
            </a:xfrm>
            <a:prstGeom prst="rect">
              <a:avLst/>
            </a:prstGeom>
          </p:spPr>
        </p:pic>
      </p:grpSp>
      <p:grpSp>
        <p:nvGrpSpPr>
          <p:cNvPr id="23" name="Group 22">
            <a:extLst>
              <a:ext uri="{FF2B5EF4-FFF2-40B4-BE49-F238E27FC236}">
                <a16:creationId xmlns:a16="http://schemas.microsoft.com/office/drawing/2014/main" id="{8DE367CE-E3D1-4F0C-A10A-2EFB9DFBCF24}"/>
              </a:ext>
            </a:extLst>
          </p:cNvPr>
          <p:cNvGrpSpPr/>
          <p:nvPr/>
        </p:nvGrpSpPr>
        <p:grpSpPr>
          <a:xfrm>
            <a:off x="67396" y="20714"/>
            <a:ext cx="12164233" cy="6858000"/>
            <a:chOff x="-13351424" y="20714"/>
            <a:chExt cx="12164233" cy="6858000"/>
          </a:xfrm>
        </p:grpSpPr>
        <p:sp>
          <p:nvSpPr>
            <p:cNvPr id="61" name="Rectangle 60">
              <a:extLst>
                <a:ext uri="{FF2B5EF4-FFF2-40B4-BE49-F238E27FC236}">
                  <a16:creationId xmlns:a16="http://schemas.microsoft.com/office/drawing/2014/main" id="{8EB44F43-1436-4547-94FC-1F815B558023}"/>
                </a:ext>
              </a:extLst>
            </p:cNvPr>
            <p:cNvSpPr/>
            <p:nvPr/>
          </p:nvSpPr>
          <p:spPr>
            <a:xfrm>
              <a:off x="-13351424" y="2071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2" name="Group 61">
              <a:extLst>
                <a:ext uri="{FF2B5EF4-FFF2-40B4-BE49-F238E27FC236}">
                  <a16:creationId xmlns:a16="http://schemas.microsoft.com/office/drawing/2014/main" id="{62A833E1-67D8-43C1-A79B-B2FEE98D004D}"/>
                </a:ext>
              </a:extLst>
            </p:cNvPr>
            <p:cNvGrpSpPr/>
            <p:nvPr/>
          </p:nvGrpSpPr>
          <p:grpSpPr>
            <a:xfrm>
              <a:off x="-2424320" y="2221549"/>
              <a:ext cx="1237129" cy="2456330"/>
              <a:chOff x="10927104" y="2200835"/>
              <a:chExt cx="1237129" cy="2456330"/>
            </a:xfrm>
            <a:solidFill>
              <a:srgbClr val="7030A0"/>
            </a:solidFill>
          </p:grpSpPr>
          <p:sp>
            <p:nvSpPr>
              <p:cNvPr id="63" name="Freeform: Shape 62">
                <a:extLst>
                  <a:ext uri="{FF2B5EF4-FFF2-40B4-BE49-F238E27FC236}">
                    <a16:creationId xmlns:a16="http://schemas.microsoft.com/office/drawing/2014/main" id="{65A84570-8903-4C9A-9570-FB1AB63ACDB6}"/>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4" name="TextBox 63">
                <a:extLst>
                  <a:ext uri="{FF2B5EF4-FFF2-40B4-BE49-F238E27FC236}">
                    <a16:creationId xmlns:a16="http://schemas.microsoft.com/office/drawing/2014/main" id="{7335CB1D-58A1-47C8-846B-670866737B3C}"/>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Architecture </a:t>
                </a:r>
              </a:p>
            </p:txBody>
          </p:sp>
        </p:grpSp>
        <p:pic>
          <p:nvPicPr>
            <p:cNvPr id="65" name="Picture 64">
              <a:extLst>
                <a:ext uri="{FF2B5EF4-FFF2-40B4-BE49-F238E27FC236}">
                  <a16:creationId xmlns:a16="http://schemas.microsoft.com/office/drawing/2014/main" id="{C4A8B2E8-21A1-4AE5-8AF6-7EE26F0CB458}"/>
                </a:ext>
              </a:extLst>
            </p:cNvPr>
            <p:cNvPicPr>
              <a:picLocks noChangeAspect="1"/>
            </p:cNvPicPr>
            <p:nvPr/>
          </p:nvPicPr>
          <p:blipFill>
            <a:blip r:embed="rId12"/>
            <a:stretch>
              <a:fillRect/>
            </a:stretch>
          </p:blipFill>
          <p:spPr>
            <a:xfrm rot="16200000">
              <a:off x="-2345007" y="3166205"/>
              <a:ext cx="567018" cy="567018"/>
            </a:xfrm>
            <a:prstGeom prst="rect">
              <a:avLst/>
            </a:prstGeom>
          </p:spPr>
        </p:pic>
      </p:grpSp>
      <p:grpSp>
        <p:nvGrpSpPr>
          <p:cNvPr id="22" name="Group 21">
            <a:extLst>
              <a:ext uri="{FF2B5EF4-FFF2-40B4-BE49-F238E27FC236}">
                <a16:creationId xmlns:a16="http://schemas.microsoft.com/office/drawing/2014/main" id="{5B6C4479-8004-4E1B-B1E8-F540CA798C0B}"/>
              </a:ext>
            </a:extLst>
          </p:cNvPr>
          <p:cNvGrpSpPr/>
          <p:nvPr/>
        </p:nvGrpSpPr>
        <p:grpSpPr>
          <a:xfrm>
            <a:off x="49964" y="11430"/>
            <a:ext cx="12164233" cy="6858000"/>
            <a:chOff x="-13849244" y="11430"/>
            <a:chExt cx="12164233" cy="6858000"/>
          </a:xfrm>
        </p:grpSpPr>
        <p:sp>
          <p:nvSpPr>
            <p:cNvPr id="66" name="Rectangle 65">
              <a:extLst>
                <a:ext uri="{FF2B5EF4-FFF2-40B4-BE49-F238E27FC236}">
                  <a16:creationId xmlns:a16="http://schemas.microsoft.com/office/drawing/2014/main" id="{325065C1-1E03-423E-BC6E-21B8A9297D7C}"/>
                </a:ext>
              </a:extLst>
            </p:cNvPr>
            <p:cNvSpPr/>
            <p:nvPr/>
          </p:nvSpPr>
          <p:spPr>
            <a:xfrm>
              <a:off x="-13849244"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7" name="Group 66">
              <a:extLst>
                <a:ext uri="{FF2B5EF4-FFF2-40B4-BE49-F238E27FC236}">
                  <a16:creationId xmlns:a16="http://schemas.microsoft.com/office/drawing/2014/main" id="{88D2CFDD-0B04-4A49-989D-E36A7A46610D}"/>
                </a:ext>
              </a:extLst>
            </p:cNvPr>
            <p:cNvGrpSpPr/>
            <p:nvPr/>
          </p:nvGrpSpPr>
          <p:grpSpPr>
            <a:xfrm>
              <a:off x="-2922140" y="2200835"/>
              <a:ext cx="1237129" cy="2456330"/>
              <a:chOff x="10927104" y="2200835"/>
              <a:chExt cx="1237129" cy="2456330"/>
            </a:xfrm>
            <a:solidFill>
              <a:schemeClr val="tx2">
                <a:lumMod val="60000"/>
                <a:lumOff val="40000"/>
              </a:schemeClr>
            </a:solidFill>
          </p:grpSpPr>
          <p:sp>
            <p:nvSpPr>
              <p:cNvPr id="68" name="Freeform: Shape 67">
                <a:extLst>
                  <a:ext uri="{FF2B5EF4-FFF2-40B4-BE49-F238E27FC236}">
                    <a16:creationId xmlns:a16="http://schemas.microsoft.com/office/drawing/2014/main" id="{834D3844-0919-4D47-9C0A-BB785985E94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9" name="TextBox 68">
                <a:extLst>
                  <a:ext uri="{FF2B5EF4-FFF2-40B4-BE49-F238E27FC236}">
                    <a16:creationId xmlns:a16="http://schemas.microsoft.com/office/drawing/2014/main" id="{5A947791-80ED-4A8B-85D3-376359E47F20}"/>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Literature </a:t>
                </a:r>
              </a:p>
            </p:txBody>
          </p:sp>
        </p:grpSp>
        <p:pic>
          <p:nvPicPr>
            <p:cNvPr id="70" name="Picture 69">
              <a:extLst>
                <a:ext uri="{FF2B5EF4-FFF2-40B4-BE49-F238E27FC236}">
                  <a16:creationId xmlns:a16="http://schemas.microsoft.com/office/drawing/2014/main" id="{BAEDB845-4D1D-43EF-85C6-464B4B4AC107}"/>
                </a:ext>
              </a:extLst>
            </p:cNvPr>
            <p:cNvPicPr>
              <a:picLocks noChangeAspect="1"/>
            </p:cNvPicPr>
            <p:nvPr/>
          </p:nvPicPr>
          <p:blipFill>
            <a:blip r:embed="rId13"/>
            <a:stretch>
              <a:fillRect/>
            </a:stretch>
          </p:blipFill>
          <p:spPr>
            <a:xfrm rot="16200000">
              <a:off x="-2904211" y="3128682"/>
              <a:ext cx="600635" cy="600635"/>
            </a:xfrm>
            <a:prstGeom prst="rect">
              <a:avLst/>
            </a:prstGeom>
          </p:spPr>
        </p:pic>
      </p:grpSp>
      <p:grpSp>
        <p:nvGrpSpPr>
          <p:cNvPr id="21" name="Group 20">
            <a:extLst>
              <a:ext uri="{FF2B5EF4-FFF2-40B4-BE49-F238E27FC236}">
                <a16:creationId xmlns:a16="http://schemas.microsoft.com/office/drawing/2014/main" id="{D06CAFDF-71BD-4E69-BC70-F6DE04C8A622}"/>
              </a:ext>
            </a:extLst>
          </p:cNvPr>
          <p:cNvGrpSpPr/>
          <p:nvPr/>
        </p:nvGrpSpPr>
        <p:grpSpPr>
          <a:xfrm>
            <a:off x="78065" y="11430"/>
            <a:ext cx="12164233" cy="6858000"/>
            <a:chOff x="-14349985" y="11430"/>
            <a:chExt cx="12164233" cy="6858000"/>
          </a:xfrm>
        </p:grpSpPr>
        <p:sp>
          <p:nvSpPr>
            <p:cNvPr id="71" name="Rectangle 70">
              <a:extLst>
                <a:ext uri="{FF2B5EF4-FFF2-40B4-BE49-F238E27FC236}">
                  <a16:creationId xmlns:a16="http://schemas.microsoft.com/office/drawing/2014/main" id="{660CF2B4-969F-4FE5-ACDE-803C536E377E}"/>
                </a:ext>
              </a:extLst>
            </p:cNvPr>
            <p:cNvSpPr/>
            <p:nvPr/>
          </p:nvSpPr>
          <p:spPr>
            <a:xfrm>
              <a:off x="-14349985"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2" name="Group 71">
              <a:extLst>
                <a:ext uri="{FF2B5EF4-FFF2-40B4-BE49-F238E27FC236}">
                  <a16:creationId xmlns:a16="http://schemas.microsoft.com/office/drawing/2014/main" id="{82AC6A70-6425-40E3-8D75-87894D257038}"/>
                </a:ext>
              </a:extLst>
            </p:cNvPr>
            <p:cNvGrpSpPr/>
            <p:nvPr/>
          </p:nvGrpSpPr>
          <p:grpSpPr>
            <a:xfrm>
              <a:off x="-3422881" y="2200835"/>
              <a:ext cx="1237129" cy="2456330"/>
              <a:chOff x="10927104" y="2200835"/>
              <a:chExt cx="1237129" cy="2456330"/>
            </a:xfrm>
            <a:solidFill>
              <a:srgbClr val="00B050"/>
            </a:solidFill>
          </p:grpSpPr>
          <p:sp>
            <p:nvSpPr>
              <p:cNvPr id="73" name="Freeform: Shape 72">
                <a:extLst>
                  <a:ext uri="{FF2B5EF4-FFF2-40B4-BE49-F238E27FC236}">
                    <a16:creationId xmlns:a16="http://schemas.microsoft.com/office/drawing/2014/main" id="{A6A996CC-10C4-4056-8D92-8346991152E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4" name="TextBox 73">
                <a:extLst>
                  <a:ext uri="{FF2B5EF4-FFF2-40B4-BE49-F238E27FC236}">
                    <a16:creationId xmlns:a16="http://schemas.microsoft.com/office/drawing/2014/main" id="{416948CA-B111-4C4D-BC02-7DA4CF58E826}"/>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Module </a:t>
                </a:r>
              </a:p>
            </p:txBody>
          </p:sp>
        </p:grpSp>
        <p:pic>
          <p:nvPicPr>
            <p:cNvPr id="75" name="Picture 74">
              <a:extLst>
                <a:ext uri="{FF2B5EF4-FFF2-40B4-BE49-F238E27FC236}">
                  <a16:creationId xmlns:a16="http://schemas.microsoft.com/office/drawing/2014/main" id="{1E849775-269E-47BD-91BC-171BC4F194E4}"/>
                </a:ext>
              </a:extLst>
            </p:cNvPr>
            <p:cNvPicPr>
              <a:picLocks noChangeAspect="1"/>
            </p:cNvPicPr>
            <p:nvPr/>
          </p:nvPicPr>
          <p:blipFill>
            <a:blip r:embed="rId14"/>
            <a:stretch>
              <a:fillRect/>
            </a:stretch>
          </p:blipFill>
          <p:spPr>
            <a:xfrm rot="16200000">
              <a:off x="-3356244" y="3155576"/>
              <a:ext cx="546847" cy="546847"/>
            </a:xfrm>
            <a:prstGeom prst="rect">
              <a:avLst/>
            </a:prstGeom>
          </p:spPr>
        </p:pic>
      </p:grpSp>
      <p:grpSp>
        <p:nvGrpSpPr>
          <p:cNvPr id="13" name="Group 12">
            <a:extLst>
              <a:ext uri="{FF2B5EF4-FFF2-40B4-BE49-F238E27FC236}">
                <a16:creationId xmlns:a16="http://schemas.microsoft.com/office/drawing/2014/main" id="{97A823A8-EA52-4214-9928-4219A4B04E23}"/>
              </a:ext>
            </a:extLst>
          </p:cNvPr>
          <p:cNvGrpSpPr/>
          <p:nvPr/>
        </p:nvGrpSpPr>
        <p:grpSpPr>
          <a:xfrm>
            <a:off x="-11683346" y="13393"/>
            <a:ext cx="12164233" cy="6858000"/>
            <a:chOff x="-14863557" y="13393"/>
            <a:chExt cx="12164233" cy="6858000"/>
          </a:xfrm>
        </p:grpSpPr>
        <p:sp>
          <p:nvSpPr>
            <p:cNvPr id="76" name="Rectangle 75">
              <a:extLst>
                <a:ext uri="{FF2B5EF4-FFF2-40B4-BE49-F238E27FC236}">
                  <a16:creationId xmlns:a16="http://schemas.microsoft.com/office/drawing/2014/main" id="{7F206A52-C5F8-4985-9FF6-E9306F23E78A}"/>
                </a:ext>
              </a:extLst>
            </p:cNvPr>
            <p:cNvSpPr/>
            <p:nvPr/>
          </p:nvSpPr>
          <p:spPr>
            <a:xfrm>
              <a:off x="-14863557" y="13393"/>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7" name="Group 76">
              <a:extLst>
                <a:ext uri="{FF2B5EF4-FFF2-40B4-BE49-F238E27FC236}">
                  <a16:creationId xmlns:a16="http://schemas.microsoft.com/office/drawing/2014/main" id="{3587A7ED-E103-41E2-B11A-6939085C2AD5}"/>
                </a:ext>
              </a:extLst>
            </p:cNvPr>
            <p:cNvGrpSpPr/>
            <p:nvPr/>
          </p:nvGrpSpPr>
          <p:grpSpPr>
            <a:xfrm>
              <a:off x="-3936453" y="2168508"/>
              <a:ext cx="1237129" cy="2456330"/>
              <a:chOff x="10927104" y="2200835"/>
              <a:chExt cx="1237129" cy="2456330"/>
            </a:xfrm>
            <a:solidFill>
              <a:srgbClr val="FFC000"/>
            </a:solidFill>
          </p:grpSpPr>
          <p:sp>
            <p:nvSpPr>
              <p:cNvPr id="78" name="Freeform: Shape 77">
                <a:extLst>
                  <a:ext uri="{FF2B5EF4-FFF2-40B4-BE49-F238E27FC236}">
                    <a16:creationId xmlns:a16="http://schemas.microsoft.com/office/drawing/2014/main" id="{64A53A65-F394-4B8E-9FCD-AFC9A19F8CCD}"/>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9" name="TextBox 78">
                <a:extLst>
                  <a:ext uri="{FF2B5EF4-FFF2-40B4-BE49-F238E27FC236}">
                    <a16:creationId xmlns:a16="http://schemas.microsoft.com/office/drawing/2014/main" id="{2CE98001-B56A-48F8-9B9E-5A4EB06524EA}"/>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Work Flow </a:t>
                </a:r>
              </a:p>
            </p:txBody>
          </p:sp>
        </p:grpSp>
        <p:pic>
          <p:nvPicPr>
            <p:cNvPr id="80" name="Picture 79">
              <a:extLst>
                <a:ext uri="{FF2B5EF4-FFF2-40B4-BE49-F238E27FC236}">
                  <a16:creationId xmlns:a16="http://schemas.microsoft.com/office/drawing/2014/main" id="{C4C914C1-18A2-4B2E-8ACD-25F874D0DC65}"/>
                </a:ext>
              </a:extLst>
            </p:cNvPr>
            <p:cNvPicPr>
              <a:picLocks noChangeAspect="1"/>
            </p:cNvPicPr>
            <p:nvPr/>
          </p:nvPicPr>
          <p:blipFill>
            <a:blip r:embed="rId15"/>
            <a:stretch>
              <a:fillRect/>
            </a:stretch>
          </p:blipFill>
          <p:spPr>
            <a:xfrm rot="16200000">
              <a:off x="-3854128" y="3138937"/>
              <a:ext cx="515471" cy="515471"/>
            </a:xfrm>
            <a:prstGeom prst="rect">
              <a:avLst/>
            </a:prstGeom>
          </p:spPr>
        </p:pic>
      </p:grpSp>
      <p:grpSp>
        <p:nvGrpSpPr>
          <p:cNvPr id="12" name="Group 11">
            <a:extLst>
              <a:ext uri="{FF2B5EF4-FFF2-40B4-BE49-F238E27FC236}">
                <a16:creationId xmlns:a16="http://schemas.microsoft.com/office/drawing/2014/main" id="{10E0921F-DC7F-4E60-B810-FE39F0AC224A}"/>
              </a:ext>
            </a:extLst>
          </p:cNvPr>
          <p:cNvGrpSpPr/>
          <p:nvPr/>
        </p:nvGrpSpPr>
        <p:grpSpPr>
          <a:xfrm>
            <a:off x="-17776917" y="13393"/>
            <a:ext cx="12164233" cy="6858000"/>
            <a:chOff x="-15361377" y="13393"/>
            <a:chExt cx="12164233" cy="6858000"/>
          </a:xfrm>
        </p:grpSpPr>
        <p:sp>
          <p:nvSpPr>
            <p:cNvPr id="81" name="Rectangle 80">
              <a:extLst>
                <a:ext uri="{FF2B5EF4-FFF2-40B4-BE49-F238E27FC236}">
                  <a16:creationId xmlns:a16="http://schemas.microsoft.com/office/drawing/2014/main" id="{C0ABBB3A-301F-4D3D-8397-6AB03110B63F}"/>
                </a:ext>
              </a:extLst>
            </p:cNvPr>
            <p:cNvSpPr/>
            <p:nvPr/>
          </p:nvSpPr>
          <p:spPr>
            <a:xfrm>
              <a:off x="-15361377" y="13393"/>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82" name="Group 81">
              <a:extLst>
                <a:ext uri="{FF2B5EF4-FFF2-40B4-BE49-F238E27FC236}">
                  <a16:creationId xmlns:a16="http://schemas.microsoft.com/office/drawing/2014/main" id="{F75C97DF-0128-45BB-9061-8ECA2FF93611}"/>
                </a:ext>
              </a:extLst>
            </p:cNvPr>
            <p:cNvGrpSpPr/>
            <p:nvPr/>
          </p:nvGrpSpPr>
          <p:grpSpPr>
            <a:xfrm>
              <a:off x="-4434273" y="2168508"/>
              <a:ext cx="1237129" cy="2456330"/>
              <a:chOff x="10927104" y="2200835"/>
              <a:chExt cx="1237129" cy="2456330"/>
            </a:xfrm>
            <a:solidFill>
              <a:srgbClr val="C00000"/>
            </a:solidFill>
          </p:grpSpPr>
          <p:sp>
            <p:nvSpPr>
              <p:cNvPr id="83" name="Freeform: Shape 82">
                <a:extLst>
                  <a:ext uri="{FF2B5EF4-FFF2-40B4-BE49-F238E27FC236}">
                    <a16:creationId xmlns:a16="http://schemas.microsoft.com/office/drawing/2014/main" id="{46060F46-1477-4C67-8D32-4237D01289D2}"/>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4" name="TextBox 83">
                <a:extLst>
                  <a:ext uri="{FF2B5EF4-FFF2-40B4-BE49-F238E27FC236}">
                    <a16:creationId xmlns:a16="http://schemas.microsoft.com/office/drawing/2014/main" id="{13B139C4-0907-47A4-816E-ACA8F44AE614}"/>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Coding</a:t>
                </a:r>
              </a:p>
            </p:txBody>
          </p:sp>
        </p:grpSp>
        <p:pic>
          <p:nvPicPr>
            <p:cNvPr id="85" name="Picture 84">
              <a:extLst>
                <a:ext uri="{FF2B5EF4-FFF2-40B4-BE49-F238E27FC236}">
                  <a16:creationId xmlns:a16="http://schemas.microsoft.com/office/drawing/2014/main" id="{FD823A20-79C7-4042-82E7-2E9916BB9496}"/>
                </a:ext>
              </a:extLst>
            </p:cNvPr>
            <p:cNvPicPr>
              <a:picLocks noChangeAspect="1"/>
            </p:cNvPicPr>
            <p:nvPr/>
          </p:nvPicPr>
          <p:blipFill>
            <a:blip r:embed="rId16"/>
            <a:stretch>
              <a:fillRect/>
            </a:stretch>
          </p:blipFill>
          <p:spPr>
            <a:xfrm rot="16200000">
              <a:off x="-4307022" y="3123249"/>
              <a:ext cx="546847" cy="546847"/>
            </a:xfrm>
            <a:prstGeom prst="rect">
              <a:avLst/>
            </a:prstGeom>
          </p:spPr>
        </p:pic>
      </p:grpSp>
      <p:grpSp>
        <p:nvGrpSpPr>
          <p:cNvPr id="11" name="Group 10">
            <a:extLst>
              <a:ext uri="{FF2B5EF4-FFF2-40B4-BE49-F238E27FC236}">
                <a16:creationId xmlns:a16="http://schemas.microsoft.com/office/drawing/2014/main" id="{D1B3F873-BA72-4FF9-8EB2-C16930E547D9}"/>
              </a:ext>
            </a:extLst>
          </p:cNvPr>
          <p:cNvGrpSpPr/>
          <p:nvPr/>
        </p:nvGrpSpPr>
        <p:grpSpPr>
          <a:xfrm>
            <a:off x="-18320400" y="11586"/>
            <a:ext cx="12164233" cy="6858000"/>
            <a:chOff x="-15843900" y="11586"/>
            <a:chExt cx="12164233" cy="6858000"/>
          </a:xfrm>
        </p:grpSpPr>
        <p:sp>
          <p:nvSpPr>
            <p:cNvPr id="91" name="Rectangle 90">
              <a:extLst>
                <a:ext uri="{FF2B5EF4-FFF2-40B4-BE49-F238E27FC236}">
                  <a16:creationId xmlns:a16="http://schemas.microsoft.com/office/drawing/2014/main" id="{F879561B-DB93-43F3-BA56-E3C691595D25}"/>
                </a:ext>
              </a:extLst>
            </p:cNvPr>
            <p:cNvSpPr/>
            <p:nvPr/>
          </p:nvSpPr>
          <p:spPr>
            <a:xfrm>
              <a:off x="-15843900" y="11586"/>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2" name="Group 91">
              <a:extLst>
                <a:ext uri="{FF2B5EF4-FFF2-40B4-BE49-F238E27FC236}">
                  <a16:creationId xmlns:a16="http://schemas.microsoft.com/office/drawing/2014/main" id="{D6AB883D-3E21-4B18-B18F-F5F321D66E46}"/>
                </a:ext>
              </a:extLst>
            </p:cNvPr>
            <p:cNvGrpSpPr/>
            <p:nvPr/>
          </p:nvGrpSpPr>
          <p:grpSpPr>
            <a:xfrm>
              <a:off x="-4916796" y="2189561"/>
              <a:ext cx="1237129" cy="2456330"/>
              <a:chOff x="10927104" y="2200835"/>
              <a:chExt cx="1237129" cy="2456330"/>
            </a:xfrm>
            <a:solidFill>
              <a:srgbClr val="FF0000"/>
            </a:solidFill>
          </p:grpSpPr>
          <p:sp>
            <p:nvSpPr>
              <p:cNvPr id="93" name="Freeform: Shape 92">
                <a:extLst>
                  <a:ext uri="{FF2B5EF4-FFF2-40B4-BE49-F238E27FC236}">
                    <a16:creationId xmlns:a16="http://schemas.microsoft.com/office/drawing/2014/main" id="{B6C3678D-9A2F-412B-9135-09E55871E737}"/>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4" name="TextBox 93">
                <a:extLst>
                  <a:ext uri="{FF2B5EF4-FFF2-40B4-BE49-F238E27FC236}">
                    <a16:creationId xmlns:a16="http://schemas.microsoft.com/office/drawing/2014/main" id="{83C382C9-5A60-4667-A080-9C60F2BABDA8}"/>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Demo</a:t>
                </a:r>
              </a:p>
            </p:txBody>
          </p:sp>
        </p:grpSp>
        <p:pic>
          <p:nvPicPr>
            <p:cNvPr id="95" name="Picture 94">
              <a:extLst>
                <a:ext uri="{FF2B5EF4-FFF2-40B4-BE49-F238E27FC236}">
                  <a16:creationId xmlns:a16="http://schemas.microsoft.com/office/drawing/2014/main" id="{5AF9A32A-B678-44CB-B8D6-E278986DBB13}"/>
                </a:ext>
              </a:extLst>
            </p:cNvPr>
            <p:cNvPicPr>
              <a:picLocks noChangeAspect="1"/>
            </p:cNvPicPr>
            <p:nvPr/>
          </p:nvPicPr>
          <p:blipFill>
            <a:blip r:embed="rId17"/>
            <a:stretch>
              <a:fillRect/>
            </a:stretch>
          </p:blipFill>
          <p:spPr>
            <a:xfrm rot="16200000">
              <a:off x="-4809220" y="3131454"/>
              <a:ext cx="572545" cy="572545"/>
            </a:xfrm>
            <a:prstGeom prst="rect">
              <a:avLst/>
            </a:prstGeom>
          </p:spPr>
        </p:pic>
      </p:grpSp>
      <p:grpSp>
        <p:nvGrpSpPr>
          <p:cNvPr id="8" name="Group 7">
            <a:extLst>
              <a:ext uri="{FF2B5EF4-FFF2-40B4-BE49-F238E27FC236}">
                <a16:creationId xmlns:a16="http://schemas.microsoft.com/office/drawing/2014/main" id="{DC01864B-0072-4AD4-B802-543C258F9243}"/>
              </a:ext>
            </a:extLst>
          </p:cNvPr>
          <p:cNvGrpSpPr/>
          <p:nvPr/>
        </p:nvGrpSpPr>
        <p:grpSpPr>
          <a:xfrm>
            <a:off x="-18801718" y="11430"/>
            <a:ext cx="12164233" cy="6858000"/>
            <a:chOff x="-16325218" y="11430"/>
            <a:chExt cx="12164233" cy="6858000"/>
          </a:xfrm>
        </p:grpSpPr>
        <p:sp>
          <p:nvSpPr>
            <p:cNvPr id="96" name="Rectangle 95">
              <a:extLst>
                <a:ext uri="{FF2B5EF4-FFF2-40B4-BE49-F238E27FC236}">
                  <a16:creationId xmlns:a16="http://schemas.microsoft.com/office/drawing/2014/main" id="{D87DB16F-15EF-45DE-8370-B899DAF1B95F}"/>
                </a:ext>
              </a:extLst>
            </p:cNvPr>
            <p:cNvSpPr/>
            <p:nvPr/>
          </p:nvSpPr>
          <p:spPr>
            <a:xfrm>
              <a:off x="-1632521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7" name="Group 96">
              <a:extLst>
                <a:ext uri="{FF2B5EF4-FFF2-40B4-BE49-F238E27FC236}">
                  <a16:creationId xmlns:a16="http://schemas.microsoft.com/office/drawing/2014/main" id="{DCCCA264-F8C7-4CEF-B132-03D2DF1330C8}"/>
                </a:ext>
              </a:extLst>
            </p:cNvPr>
            <p:cNvGrpSpPr/>
            <p:nvPr/>
          </p:nvGrpSpPr>
          <p:grpSpPr>
            <a:xfrm>
              <a:off x="-5398114" y="2200835"/>
              <a:ext cx="1237129" cy="2456330"/>
              <a:chOff x="10927104" y="2200835"/>
              <a:chExt cx="1237129" cy="2456330"/>
            </a:xfrm>
            <a:solidFill>
              <a:srgbClr val="FFC000"/>
            </a:solidFill>
          </p:grpSpPr>
          <p:sp>
            <p:nvSpPr>
              <p:cNvPr id="98" name="Freeform: Shape 97">
                <a:extLst>
                  <a:ext uri="{FF2B5EF4-FFF2-40B4-BE49-F238E27FC236}">
                    <a16:creationId xmlns:a16="http://schemas.microsoft.com/office/drawing/2014/main" id="{B34E6EE4-F63B-4709-A0F6-F6C9B1A4C15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9" name="TextBox 98">
                <a:extLst>
                  <a:ext uri="{FF2B5EF4-FFF2-40B4-BE49-F238E27FC236}">
                    <a16:creationId xmlns:a16="http://schemas.microsoft.com/office/drawing/2014/main" id="{51367901-C575-4785-A1D7-36F78DC2E4EA}"/>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Snap</a:t>
                </a:r>
              </a:p>
            </p:txBody>
          </p:sp>
        </p:grpSp>
        <p:pic>
          <p:nvPicPr>
            <p:cNvPr id="100" name="Picture 99">
              <a:extLst>
                <a:ext uri="{FF2B5EF4-FFF2-40B4-BE49-F238E27FC236}">
                  <a16:creationId xmlns:a16="http://schemas.microsoft.com/office/drawing/2014/main" id="{28C933A0-13C6-4E84-8C70-EFD326C3A571}"/>
                </a:ext>
              </a:extLst>
            </p:cNvPr>
            <p:cNvPicPr>
              <a:picLocks noChangeAspect="1"/>
            </p:cNvPicPr>
            <p:nvPr/>
          </p:nvPicPr>
          <p:blipFill>
            <a:blip r:embed="rId18"/>
            <a:stretch>
              <a:fillRect/>
            </a:stretch>
          </p:blipFill>
          <p:spPr>
            <a:xfrm rot="16200000">
              <a:off x="-5251394" y="3162300"/>
              <a:ext cx="533400" cy="533400"/>
            </a:xfrm>
            <a:prstGeom prst="rect">
              <a:avLst/>
            </a:prstGeom>
          </p:spPr>
        </p:pic>
      </p:grpSp>
      <p:grpSp>
        <p:nvGrpSpPr>
          <p:cNvPr id="6" name="Group 5">
            <a:extLst>
              <a:ext uri="{FF2B5EF4-FFF2-40B4-BE49-F238E27FC236}">
                <a16:creationId xmlns:a16="http://schemas.microsoft.com/office/drawing/2014/main" id="{1D330824-0088-408F-8DBE-20BC9BE1462D}"/>
              </a:ext>
            </a:extLst>
          </p:cNvPr>
          <p:cNvGrpSpPr/>
          <p:nvPr/>
        </p:nvGrpSpPr>
        <p:grpSpPr>
          <a:xfrm>
            <a:off x="-19340429" y="11274"/>
            <a:ext cx="12164233" cy="6858000"/>
            <a:chOff x="-16818209" y="11274"/>
            <a:chExt cx="12164233" cy="6858000"/>
          </a:xfrm>
        </p:grpSpPr>
        <p:sp>
          <p:nvSpPr>
            <p:cNvPr id="101" name="Rectangle 100">
              <a:extLst>
                <a:ext uri="{FF2B5EF4-FFF2-40B4-BE49-F238E27FC236}">
                  <a16:creationId xmlns:a16="http://schemas.microsoft.com/office/drawing/2014/main" id="{4F74E032-B2A0-452B-B53F-B1F996969182}"/>
                </a:ext>
              </a:extLst>
            </p:cNvPr>
            <p:cNvSpPr/>
            <p:nvPr/>
          </p:nvSpPr>
          <p:spPr>
            <a:xfrm>
              <a:off x="-16818209" y="1127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2" name="Group 101">
              <a:extLst>
                <a:ext uri="{FF2B5EF4-FFF2-40B4-BE49-F238E27FC236}">
                  <a16:creationId xmlns:a16="http://schemas.microsoft.com/office/drawing/2014/main" id="{208878C4-941A-4241-87EA-D3311EF0A6E9}"/>
                </a:ext>
              </a:extLst>
            </p:cNvPr>
            <p:cNvGrpSpPr/>
            <p:nvPr/>
          </p:nvGrpSpPr>
          <p:grpSpPr>
            <a:xfrm>
              <a:off x="-5891105" y="2212109"/>
              <a:ext cx="1237129" cy="2456330"/>
              <a:chOff x="10927104" y="2200835"/>
              <a:chExt cx="1237129" cy="2456330"/>
            </a:xfrm>
            <a:solidFill>
              <a:srgbClr val="92D050"/>
            </a:solidFill>
          </p:grpSpPr>
          <p:sp>
            <p:nvSpPr>
              <p:cNvPr id="103" name="Freeform: Shape 102">
                <a:extLst>
                  <a:ext uri="{FF2B5EF4-FFF2-40B4-BE49-F238E27FC236}">
                    <a16:creationId xmlns:a16="http://schemas.microsoft.com/office/drawing/2014/main" id="{897416EB-1F88-4FCD-BFDD-417A3B47BFCC}"/>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4" name="TextBox 103">
                <a:extLst>
                  <a:ext uri="{FF2B5EF4-FFF2-40B4-BE49-F238E27FC236}">
                    <a16:creationId xmlns:a16="http://schemas.microsoft.com/office/drawing/2014/main" id="{9977377A-723C-401A-8AD3-CD22B24656C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Testing</a:t>
                </a:r>
              </a:p>
            </p:txBody>
          </p:sp>
        </p:grpSp>
        <p:pic>
          <p:nvPicPr>
            <p:cNvPr id="105" name="Picture 104">
              <a:extLst>
                <a:ext uri="{FF2B5EF4-FFF2-40B4-BE49-F238E27FC236}">
                  <a16:creationId xmlns:a16="http://schemas.microsoft.com/office/drawing/2014/main" id="{B3B5BBC3-4D86-4C24-BA65-7FE6EDE08AA4}"/>
                </a:ext>
              </a:extLst>
            </p:cNvPr>
            <p:cNvPicPr>
              <a:picLocks noChangeAspect="1"/>
            </p:cNvPicPr>
            <p:nvPr/>
          </p:nvPicPr>
          <p:blipFill>
            <a:blip r:embed="rId19"/>
            <a:stretch>
              <a:fillRect/>
            </a:stretch>
          </p:blipFill>
          <p:spPr>
            <a:xfrm rot="16200000">
              <a:off x="-5874373" y="3108580"/>
              <a:ext cx="663388" cy="663388"/>
            </a:xfrm>
            <a:prstGeom prst="rect">
              <a:avLst/>
            </a:prstGeom>
          </p:spPr>
        </p:pic>
      </p:grpSp>
      <p:grpSp>
        <p:nvGrpSpPr>
          <p:cNvPr id="5" name="Group 4">
            <a:extLst>
              <a:ext uri="{FF2B5EF4-FFF2-40B4-BE49-F238E27FC236}">
                <a16:creationId xmlns:a16="http://schemas.microsoft.com/office/drawing/2014/main" id="{7921A158-2456-476A-ACCE-1AE2B6D370F3}"/>
              </a:ext>
            </a:extLst>
          </p:cNvPr>
          <p:cNvGrpSpPr/>
          <p:nvPr/>
        </p:nvGrpSpPr>
        <p:grpSpPr>
          <a:xfrm>
            <a:off x="-19865324" y="11430"/>
            <a:ext cx="12164233" cy="6858000"/>
            <a:chOff x="-17297384" y="11430"/>
            <a:chExt cx="12164233" cy="6858000"/>
          </a:xfrm>
        </p:grpSpPr>
        <p:sp>
          <p:nvSpPr>
            <p:cNvPr id="106" name="Rectangle 105">
              <a:extLst>
                <a:ext uri="{FF2B5EF4-FFF2-40B4-BE49-F238E27FC236}">
                  <a16:creationId xmlns:a16="http://schemas.microsoft.com/office/drawing/2014/main" id="{5322BCD8-B9AA-4F1A-904D-4214B67BA855}"/>
                </a:ext>
              </a:extLst>
            </p:cNvPr>
            <p:cNvSpPr/>
            <p:nvPr/>
          </p:nvSpPr>
          <p:spPr>
            <a:xfrm>
              <a:off x="-17297384"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7" name="Group 106">
              <a:extLst>
                <a:ext uri="{FF2B5EF4-FFF2-40B4-BE49-F238E27FC236}">
                  <a16:creationId xmlns:a16="http://schemas.microsoft.com/office/drawing/2014/main" id="{747B2932-49C2-403F-B9EE-C9D301A44D41}"/>
                </a:ext>
              </a:extLst>
            </p:cNvPr>
            <p:cNvGrpSpPr/>
            <p:nvPr/>
          </p:nvGrpSpPr>
          <p:grpSpPr>
            <a:xfrm>
              <a:off x="-6370280" y="2200835"/>
              <a:ext cx="1237129" cy="2456330"/>
              <a:chOff x="10927104" y="2200835"/>
              <a:chExt cx="1237129" cy="2456330"/>
            </a:xfrm>
            <a:solidFill>
              <a:schemeClr val="accent2">
                <a:lumMod val="75000"/>
              </a:schemeClr>
            </a:solidFill>
          </p:grpSpPr>
          <p:sp>
            <p:nvSpPr>
              <p:cNvPr id="108" name="Freeform: Shape 107">
                <a:extLst>
                  <a:ext uri="{FF2B5EF4-FFF2-40B4-BE49-F238E27FC236}">
                    <a16:creationId xmlns:a16="http://schemas.microsoft.com/office/drawing/2014/main" id="{2A20210E-9BC4-4C2A-811B-687B15E8FA2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9" name="TextBox 108">
                <a:extLst>
                  <a:ext uri="{FF2B5EF4-FFF2-40B4-BE49-F238E27FC236}">
                    <a16:creationId xmlns:a16="http://schemas.microsoft.com/office/drawing/2014/main" id="{E9C000EC-0D9F-474B-81F8-D3614247155D}"/>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Result</a:t>
                </a:r>
              </a:p>
            </p:txBody>
          </p:sp>
        </p:grpSp>
        <p:pic>
          <p:nvPicPr>
            <p:cNvPr id="110" name="Picture 109">
              <a:extLst>
                <a:ext uri="{FF2B5EF4-FFF2-40B4-BE49-F238E27FC236}">
                  <a16:creationId xmlns:a16="http://schemas.microsoft.com/office/drawing/2014/main" id="{8866ADA1-C641-4B54-AA6C-CCBDD3348A06}"/>
                </a:ext>
              </a:extLst>
            </p:cNvPr>
            <p:cNvPicPr>
              <a:picLocks noChangeAspect="1"/>
            </p:cNvPicPr>
            <p:nvPr/>
          </p:nvPicPr>
          <p:blipFill>
            <a:blip r:embed="rId20"/>
            <a:stretch>
              <a:fillRect/>
            </a:stretch>
          </p:blipFill>
          <p:spPr>
            <a:xfrm rot="16200000">
              <a:off x="-6285714" y="3173506"/>
              <a:ext cx="510989" cy="510989"/>
            </a:xfrm>
            <a:prstGeom prst="rect">
              <a:avLst/>
            </a:prstGeom>
          </p:spPr>
        </p:pic>
      </p:grpSp>
      <p:grpSp>
        <p:nvGrpSpPr>
          <p:cNvPr id="2" name="Group 1">
            <a:extLst>
              <a:ext uri="{FF2B5EF4-FFF2-40B4-BE49-F238E27FC236}">
                <a16:creationId xmlns:a16="http://schemas.microsoft.com/office/drawing/2014/main" id="{1FCE99C7-DCA9-4AB0-B584-C629292DB967}"/>
              </a:ext>
            </a:extLst>
          </p:cNvPr>
          <p:cNvGrpSpPr/>
          <p:nvPr/>
        </p:nvGrpSpPr>
        <p:grpSpPr>
          <a:xfrm>
            <a:off x="-20365418" y="11247"/>
            <a:ext cx="12164233" cy="6858000"/>
            <a:chOff x="-17766998" y="11247"/>
            <a:chExt cx="12164233" cy="6858000"/>
          </a:xfrm>
        </p:grpSpPr>
        <p:sp>
          <p:nvSpPr>
            <p:cNvPr id="111" name="Rectangle 110">
              <a:extLst>
                <a:ext uri="{FF2B5EF4-FFF2-40B4-BE49-F238E27FC236}">
                  <a16:creationId xmlns:a16="http://schemas.microsoft.com/office/drawing/2014/main" id="{C941B9E8-B273-491D-BFCA-34A34C59DA45}"/>
                </a:ext>
              </a:extLst>
            </p:cNvPr>
            <p:cNvSpPr/>
            <p:nvPr/>
          </p:nvSpPr>
          <p:spPr>
            <a:xfrm>
              <a:off x="-17766998" y="11247"/>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2" name="Group 111">
              <a:extLst>
                <a:ext uri="{FF2B5EF4-FFF2-40B4-BE49-F238E27FC236}">
                  <a16:creationId xmlns:a16="http://schemas.microsoft.com/office/drawing/2014/main" id="{4C026B2A-B1A4-4B04-9362-0FE80074EEDE}"/>
                </a:ext>
              </a:extLst>
            </p:cNvPr>
            <p:cNvGrpSpPr/>
            <p:nvPr/>
          </p:nvGrpSpPr>
          <p:grpSpPr>
            <a:xfrm>
              <a:off x="-6839894" y="2189222"/>
              <a:ext cx="1237129" cy="2456330"/>
              <a:chOff x="10927104" y="2200835"/>
              <a:chExt cx="1237129" cy="2456330"/>
            </a:xfrm>
            <a:solidFill>
              <a:srgbClr val="00B050"/>
            </a:solidFill>
          </p:grpSpPr>
          <p:sp>
            <p:nvSpPr>
              <p:cNvPr id="113" name="Freeform: Shape 112">
                <a:extLst>
                  <a:ext uri="{FF2B5EF4-FFF2-40B4-BE49-F238E27FC236}">
                    <a16:creationId xmlns:a16="http://schemas.microsoft.com/office/drawing/2014/main" id="{F713FD38-0806-4F55-8D5D-14998013850A}"/>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14" name="TextBox 113">
                <a:extLst>
                  <a:ext uri="{FF2B5EF4-FFF2-40B4-BE49-F238E27FC236}">
                    <a16:creationId xmlns:a16="http://schemas.microsoft.com/office/drawing/2014/main" id="{F9A87DD7-3856-47C0-9A18-C811AE8793B2}"/>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Conclusion</a:t>
                </a:r>
              </a:p>
            </p:txBody>
          </p:sp>
        </p:grpSp>
        <p:pic>
          <p:nvPicPr>
            <p:cNvPr id="115" name="Picture 114">
              <a:extLst>
                <a:ext uri="{FF2B5EF4-FFF2-40B4-BE49-F238E27FC236}">
                  <a16:creationId xmlns:a16="http://schemas.microsoft.com/office/drawing/2014/main" id="{7C9D8949-50E3-4875-870B-E1D02DB1B615}"/>
                </a:ext>
              </a:extLst>
            </p:cNvPr>
            <p:cNvPicPr>
              <a:picLocks noChangeAspect="1"/>
            </p:cNvPicPr>
            <p:nvPr/>
          </p:nvPicPr>
          <p:blipFill>
            <a:blip r:embed="rId21"/>
            <a:stretch>
              <a:fillRect/>
            </a:stretch>
          </p:blipFill>
          <p:spPr>
            <a:xfrm rot="16200000">
              <a:off x="-6751445" y="3121551"/>
              <a:ext cx="591671" cy="591671"/>
            </a:xfrm>
            <a:prstGeom prst="rect">
              <a:avLst/>
            </a:prstGeom>
          </p:spPr>
        </p:pic>
      </p:grpSp>
      <p:sp>
        <p:nvSpPr>
          <p:cNvPr id="3" name="TextBox 2">
            <a:extLst>
              <a:ext uri="{FF2B5EF4-FFF2-40B4-BE49-F238E27FC236}">
                <a16:creationId xmlns:a16="http://schemas.microsoft.com/office/drawing/2014/main" id="{FCD2745D-271E-4F30-8CDF-5073842F8187}"/>
              </a:ext>
            </a:extLst>
          </p:cNvPr>
          <p:cNvSpPr txBox="1"/>
          <p:nvPr/>
        </p:nvSpPr>
        <p:spPr>
          <a:xfrm>
            <a:off x="1161936" y="545131"/>
            <a:ext cx="7786255" cy="707886"/>
          </a:xfrm>
          <a:prstGeom prst="rect">
            <a:avLst/>
          </a:prstGeom>
          <a:noFill/>
        </p:spPr>
        <p:txBody>
          <a:bodyPr wrap="square" rtlCol="0">
            <a:spAutoFit/>
          </a:bodyPr>
          <a:lstStyle/>
          <a:p>
            <a:r>
              <a:rPr lang="en-IN" sz="4000" b="1" dirty="0">
                <a:solidFill>
                  <a:srgbClr val="00B050"/>
                </a:solidFill>
                <a:latin typeface="Tw Cen MT" panose="020B0602020104020603" pitchFamily="34" charset="0"/>
              </a:rPr>
              <a:t>ADDRESS BAR BASED FEATURES:</a:t>
            </a:r>
          </a:p>
        </p:txBody>
      </p:sp>
      <p:sp>
        <p:nvSpPr>
          <p:cNvPr id="7" name="TextBox 6">
            <a:extLst>
              <a:ext uri="{FF2B5EF4-FFF2-40B4-BE49-F238E27FC236}">
                <a16:creationId xmlns:a16="http://schemas.microsoft.com/office/drawing/2014/main" id="{7BCA1750-AEAE-4906-87D7-BB74E925765A}"/>
              </a:ext>
            </a:extLst>
          </p:cNvPr>
          <p:cNvSpPr txBox="1"/>
          <p:nvPr/>
        </p:nvSpPr>
        <p:spPr>
          <a:xfrm>
            <a:off x="1362457" y="1625804"/>
            <a:ext cx="9122410" cy="2308324"/>
          </a:xfrm>
          <a:prstGeom prst="rect">
            <a:avLst/>
          </a:prstGeom>
          <a:noFill/>
        </p:spPr>
        <p:txBody>
          <a:bodyPr wrap="square" rtlCol="0">
            <a:spAutoFit/>
          </a:bodyPr>
          <a:lstStyle/>
          <a:p>
            <a:pPr marL="457200" indent="-457200" algn="l">
              <a:buFont typeface="+mj-lt"/>
              <a:buAutoNum type="arabicPeriod" startAt="7"/>
            </a:pPr>
            <a:r>
              <a:rPr lang="en-US" sz="2400" b="1" dirty="0">
                <a:latin typeface="Tw Cen MT" panose="020B0602020104020603" pitchFamily="34" charset="0"/>
              </a:rPr>
              <a:t>URL using word ‘tiny’: </a:t>
            </a:r>
            <a:r>
              <a:rPr lang="en-US" sz="2400" dirty="0">
                <a:latin typeface="Tw Cen MT" panose="020B0602020104020603" pitchFamily="34" charset="0"/>
              </a:rPr>
              <a:t>URL must not contain the word tiny in it. If it contains it might be phishing.</a:t>
            </a:r>
          </a:p>
          <a:p>
            <a:pPr marL="457200" indent="-457200" algn="l">
              <a:buFont typeface="+mj-lt"/>
              <a:buAutoNum type="arabicPeriod" startAt="7"/>
            </a:pPr>
            <a:r>
              <a:rPr lang="en-US" sz="2400" b="1" dirty="0">
                <a:latin typeface="Tw Cen MT" panose="020B0602020104020603" pitchFamily="34" charset="0"/>
              </a:rPr>
              <a:t>The Existence of “HTTPS” Token in the Domain Part of the URL: </a:t>
            </a:r>
            <a:r>
              <a:rPr lang="en-US" sz="2400" dirty="0">
                <a:latin typeface="Tw Cen MT" panose="020B0602020104020603" pitchFamily="34" charset="0"/>
              </a:rPr>
              <a:t>The phishers may add the “HTTPS” token to the domain part of a URL in order to trick users. For example:                                       http://https-www-paypal-it-webapps-mpp-home.soft-hair.com/.</a:t>
            </a:r>
          </a:p>
        </p:txBody>
      </p:sp>
    </p:spTree>
    <p:extLst>
      <p:ext uri="{BB962C8B-B14F-4D97-AF65-F5344CB8AC3E}">
        <p14:creationId xmlns:p14="http://schemas.microsoft.com/office/powerpoint/2010/main" val="4082282571"/>
      </p:ext>
    </p:extLst>
  </p:cSld>
  <p:clrMapOvr>
    <a:masterClrMapping/>
  </p:clrMapOvr>
  <p:transition spd="slow">
    <p:cover dir="r"/>
    <p:sndAc>
      <p:stSnd>
        <p:snd r:embed="rId2" name="click.wav"/>
      </p:stSnd>
    </p:sndAc>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7" name="Group 116">
            <a:extLst>
              <a:ext uri="{FF2B5EF4-FFF2-40B4-BE49-F238E27FC236}">
                <a16:creationId xmlns:a16="http://schemas.microsoft.com/office/drawing/2014/main" id="{EDA28C03-7632-4241-95B7-FBB636F961F7}"/>
              </a:ext>
            </a:extLst>
          </p:cNvPr>
          <p:cNvGrpSpPr/>
          <p:nvPr/>
        </p:nvGrpSpPr>
        <p:grpSpPr>
          <a:xfrm>
            <a:off x="32933" y="9115"/>
            <a:ext cx="12164233" cy="6858000"/>
            <a:chOff x="35784" y="9284"/>
            <a:chExt cx="12164233" cy="6858000"/>
          </a:xfrm>
        </p:grpSpPr>
        <p:sp>
          <p:nvSpPr>
            <p:cNvPr id="4" name="Rectangle 3">
              <a:extLst>
                <a:ext uri="{FF2B5EF4-FFF2-40B4-BE49-F238E27FC236}">
                  <a16:creationId xmlns:a16="http://schemas.microsoft.com/office/drawing/2014/main" id="{5325182F-DD99-4A1B-A101-4E4A66FEA396}"/>
                </a:ext>
              </a:extLst>
            </p:cNvPr>
            <p:cNvSpPr/>
            <p:nvPr/>
          </p:nvSpPr>
          <p:spPr>
            <a:xfrm>
              <a:off x="35784" y="928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5" name="Group 14">
              <a:extLst>
                <a:ext uri="{FF2B5EF4-FFF2-40B4-BE49-F238E27FC236}">
                  <a16:creationId xmlns:a16="http://schemas.microsoft.com/office/drawing/2014/main" id="{3612D5D8-A1B2-470F-913B-0E3CB2D318D0}"/>
                </a:ext>
              </a:extLst>
            </p:cNvPr>
            <p:cNvGrpSpPr/>
            <p:nvPr/>
          </p:nvGrpSpPr>
          <p:grpSpPr>
            <a:xfrm>
              <a:off x="10962888" y="2189405"/>
              <a:ext cx="1237129" cy="2456330"/>
              <a:chOff x="10927104" y="2200835"/>
              <a:chExt cx="1237129" cy="2456330"/>
            </a:xfrm>
          </p:grpSpPr>
          <p:sp>
            <p:nvSpPr>
              <p:cNvPr id="9" name="Freeform: Shape 8">
                <a:extLst>
                  <a:ext uri="{FF2B5EF4-FFF2-40B4-BE49-F238E27FC236}">
                    <a16:creationId xmlns:a16="http://schemas.microsoft.com/office/drawing/2014/main" id="{1B197C8E-43B8-4E09-8B8F-86809218EB6A}"/>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 name="TextBox 9">
                <a:extLst>
                  <a:ext uri="{FF2B5EF4-FFF2-40B4-BE49-F238E27FC236}">
                    <a16:creationId xmlns:a16="http://schemas.microsoft.com/office/drawing/2014/main" id="{F0329830-636B-4BF1-AAD4-1B1F3AC6965A}"/>
                  </a:ext>
                </a:extLst>
              </p:cNvPr>
              <p:cNvSpPr txBox="1"/>
              <p:nvPr/>
            </p:nvSpPr>
            <p:spPr>
              <a:xfrm rot="16200000">
                <a:off x="10815481" y="3167390"/>
                <a:ext cx="2106706" cy="523220"/>
              </a:xfrm>
              <a:prstGeom prst="rect">
                <a:avLst/>
              </a:prstGeom>
              <a:noFill/>
            </p:spPr>
            <p:txBody>
              <a:bodyPr wrap="square" rtlCol="0">
                <a:spAutoFit/>
              </a:bodyPr>
              <a:lstStyle/>
              <a:p>
                <a:pPr algn="ctr"/>
                <a:r>
                  <a:rPr lang="en-IN" sz="2800" b="1" dirty="0">
                    <a:solidFill>
                      <a:schemeClr val="bg2"/>
                    </a:solidFill>
                    <a:latin typeface="Tw Cen MT" panose="020B0602020104020603" pitchFamily="34" charset="0"/>
                  </a:rPr>
                  <a:t>Title</a:t>
                </a:r>
              </a:p>
            </p:txBody>
          </p:sp>
          <p:pic>
            <p:nvPicPr>
              <p:cNvPr id="14" name="Picture 13">
                <a:extLst>
                  <a:ext uri="{FF2B5EF4-FFF2-40B4-BE49-F238E27FC236}">
                    <a16:creationId xmlns:a16="http://schemas.microsoft.com/office/drawing/2014/main" id="{C453BAB4-FDD7-4731-BBE6-4FF701A52ABF}"/>
                  </a:ext>
                </a:extLst>
              </p:cNvPr>
              <p:cNvPicPr>
                <a:picLocks noChangeAspect="1"/>
              </p:cNvPicPr>
              <p:nvPr/>
            </p:nvPicPr>
            <p:blipFill>
              <a:blip r:embed="rId3"/>
              <a:stretch>
                <a:fillRect/>
              </a:stretch>
            </p:blipFill>
            <p:spPr>
              <a:xfrm rot="16200000">
                <a:off x="11030197" y="3171264"/>
                <a:ext cx="515471" cy="515471"/>
              </a:xfrm>
              <a:prstGeom prst="rect">
                <a:avLst/>
              </a:prstGeom>
            </p:spPr>
          </p:pic>
        </p:grpSp>
      </p:grpSp>
      <p:grpSp>
        <p:nvGrpSpPr>
          <p:cNvPr id="116" name="Group 115">
            <a:extLst>
              <a:ext uri="{FF2B5EF4-FFF2-40B4-BE49-F238E27FC236}">
                <a16:creationId xmlns:a16="http://schemas.microsoft.com/office/drawing/2014/main" id="{A1A8396F-0CE5-401D-A629-7EF0B937BE7A}"/>
              </a:ext>
            </a:extLst>
          </p:cNvPr>
          <p:cNvGrpSpPr/>
          <p:nvPr/>
        </p:nvGrpSpPr>
        <p:grpSpPr>
          <a:xfrm>
            <a:off x="29930" y="9284"/>
            <a:ext cx="12164233" cy="6858000"/>
            <a:chOff x="-450130" y="9284"/>
            <a:chExt cx="12164233" cy="6858000"/>
          </a:xfrm>
        </p:grpSpPr>
        <p:sp>
          <p:nvSpPr>
            <p:cNvPr id="16" name="Rectangle 15">
              <a:extLst>
                <a:ext uri="{FF2B5EF4-FFF2-40B4-BE49-F238E27FC236}">
                  <a16:creationId xmlns:a16="http://schemas.microsoft.com/office/drawing/2014/main" id="{2EB8F937-046F-4E9F-9A9C-F21B01918C67}"/>
                </a:ext>
              </a:extLst>
            </p:cNvPr>
            <p:cNvSpPr/>
            <p:nvPr/>
          </p:nvSpPr>
          <p:spPr>
            <a:xfrm>
              <a:off x="-450130" y="928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7" name="Group 16">
              <a:extLst>
                <a:ext uri="{FF2B5EF4-FFF2-40B4-BE49-F238E27FC236}">
                  <a16:creationId xmlns:a16="http://schemas.microsoft.com/office/drawing/2014/main" id="{15EB636C-4A35-4CB9-9765-BE5EEB83BA81}"/>
                </a:ext>
              </a:extLst>
            </p:cNvPr>
            <p:cNvGrpSpPr/>
            <p:nvPr/>
          </p:nvGrpSpPr>
          <p:grpSpPr>
            <a:xfrm>
              <a:off x="10476974" y="2210119"/>
              <a:ext cx="1237129" cy="2456330"/>
              <a:chOff x="10927104" y="2200835"/>
              <a:chExt cx="1237129" cy="2456330"/>
            </a:xfrm>
            <a:solidFill>
              <a:srgbClr val="00B0F0"/>
            </a:solidFill>
          </p:grpSpPr>
          <p:sp>
            <p:nvSpPr>
              <p:cNvPr id="18" name="Freeform: Shape 17">
                <a:extLst>
                  <a:ext uri="{FF2B5EF4-FFF2-40B4-BE49-F238E27FC236}">
                    <a16:creationId xmlns:a16="http://schemas.microsoft.com/office/drawing/2014/main" id="{A175329F-AD58-40ED-BAE9-3E71D36E44D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9" name="TextBox 18">
                <a:extLst>
                  <a:ext uri="{FF2B5EF4-FFF2-40B4-BE49-F238E27FC236}">
                    <a16:creationId xmlns:a16="http://schemas.microsoft.com/office/drawing/2014/main" id="{973C6430-B429-4E48-846F-1FF675FC6845}"/>
                  </a:ext>
                </a:extLst>
              </p:cNvPr>
              <p:cNvSpPr txBox="1"/>
              <p:nvPr/>
            </p:nvSpPr>
            <p:spPr>
              <a:xfrm rot="16200000">
                <a:off x="10815481" y="3167390"/>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Members</a:t>
                </a:r>
              </a:p>
            </p:txBody>
          </p:sp>
        </p:grpSp>
        <p:pic>
          <p:nvPicPr>
            <p:cNvPr id="20" name="Picture 19">
              <a:extLst>
                <a:ext uri="{FF2B5EF4-FFF2-40B4-BE49-F238E27FC236}">
                  <a16:creationId xmlns:a16="http://schemas.microsoft.com/office/drawing/2014/main" id="{CB703892-499F-4AAC-9BDA-766DBB9E5DAC}"/>
                </a:ext>
              </a:extLst>
            </p:cNvPr>
            <p:cNvPicPr>
              <a:picLocks noChangeAspect="1"/>
            </p:cNvPicPr>
            <p:nvPr/>
          </p:nvPicPr>
          <p:blipFill>
            <a:blip r:embed="rId4"/>
            <a:stretch>
              <a:fillRect/>
            </a:stretch>
          </p:blipFill>
          <p:spPr>
            <a:xfrm rot="16200000">
              <a:off x="10449207" y="3059525"/>
              <a:ext cx="757518" cy="757518"/>
            </a:xfrm>
            <a:prstGeom prst="rect">
              <a:avLst/>
            </a:prstGeom>
          </p:spPr>
        </p:pic>
      </p:grpSp>
      <p:grpSp>
        <p:nvGrpSpPr>
          <p:cNvPr id="90" name="Group 89">
            <a:extLst>
              <a:ext uri="{FF2B5EF4-FFF2-40B4-BE49-F238E27FC236}">
                <a16:creationId xmlns:a16="http://schemas.microsoft.com/office/drawing/2014/main" id="{AE831CE4-E4C3-4FB2-B204-7CF09484CB7D}"/>
              </a:ext>
            </a:extLst>
          </p:cNvPr>
          <p:cNvGrpSpPr/>
          <p:nvPr/>
        </p:nvGrpSpPr>
        <p:grpSpPr>
          <a:xfrm>
            <a:off x="33472" y="11247"/>
            <a:ext cx="12172808" cy="6858000"/>
            <a:chOff x="-949508" y="11247"/>
            <a:chExt cx="12172808" cy="6858000"/>
          </a:xfrm>
        </p:grpSpPr>
        <p:sp>
          <p:nvSpPr>
            <p:cNvPr id="26" name="Rectangle 25">
              <a:extLst>
                <a:ext uri="{FF2B5EF4-FFF2-40B4-BE49-F238E27FC236}">
                  <a16:creationId xmlns:a16="http://schemas.microsoft.com/office/drawing/2014/main" id="{AD61848D-D5E7-4749-BB08-70A1449180C7}"/>
                </a:ext>
              </a:extLst>
            </p:cNvPr>
            <p:cNvSpPr/>
            <p:nvPr/>
          </p:nvSpPr>
          <p:spPr>
            <a:xfrm>
              <a:off x="-949508" y="11247"/>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7" name="Group 26">
              <a:extLst>
                <a:ext uri="{FF2B5EF4-FFF2-40B4-BE49-F238E27FC236}">
                  <a16:creationId xmlns:a16="http://schemas.microsoft.com/office/drawing/2014/main" id="{6565B95C-496C-4C2B-AF37-5C72263B34B3}"/>
                </a:ext>
              </a:extLst>
            </p:cNvPr>
            <p:cNvGrpSpPr/>
            <p:nvPr/>
          </p:nvGrpSpPr>
          <p:grpSpPr>
            <a:xfrm>
              <a:off x="9986171" y="2180120"/>
              <a:ext cx="1237129" cy="2456330"/>
              <a:chOff x="10927104" y="2200835"/>
              <a:chExt cx="1237129" cy="2456330"/>
            </a:xfrm>
            <a:solidFill>
              <a:srgbClr val="00B050"/>
            </a:solidFill>
          </p:grpSpPr>
          <p:sp>
            <p:nvSpPr>
              <p:cNvPr id="28" name="Freeform: Shape 27">
                <a:extLst>
                  <a:ext uri="{FF2B5EF4-FFF2-40B4-BE49-F238E27FC236}">
                    <a16:creationId xmlns:a16="http://schemas.microsoft.com/office/drawing/2014/main" id="{E6224042-4E98-405D-822B-4C4EE1934418}"/>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9" name="TextBox 28">
                <a:extLst>
                  <a:ext uri="{FF2B5EF4-FFF2-40B4-BE49-F238E27FC236}">
                    <a16:creationId xmlns:a16="http://schemas.microsoft.com/office/drawing/2014/main" id="{4B793913-7014-47F8-A9DE-CF207EE7F8F5}"/>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Introduction</a:t>
                </a:r>
              </a:p>
            </p:txBody>
          </p:sp>
        </p:grpSp>
        <p:pic>
          <p:nvPicPr>
            <p:cNvPr id="30" name="Picture 29">
              <a:extLst>
                <a:ext uri="{FF2B5EF4-FFF2-40B4-BE49-F238E27FC236}">
                  <a16:creationId xmlns:a16="http://schemas.microsoft.com/office/drawing/2014/main" id="{88271813-6BF2-4092-8659-8524814A75DE}"/>
                </a:ext>
              </a:extLst>
            </p:cNvPr>
            <p:cNvPicPr>
              <a:picLocks noChangeAspect="1"/>
            </p:cNvPicPr>
            <p:nvPr/>
          </p:nvPicPr>
          <p:blipFill>
            <a:blip r:embed="rId5"/>
            <a:stretch>
              <a:fillRect/>
            </a:stretch>
          </p:blipFill>
          <p:spPr>
            <a:xfrm rot="16200000">
              <a:off x="10017285" y="3089461"/>
              <a:ext cx="679076" cy="679076"/>
            </a:xfrm>
            <a:prstGeom prst="rect">
              <a:avLst/>
            </a:prstGeom>
          </p:spPr>
        </p:pic>
      </p:grpSp>
      <p:grpSp>
        <p:nvGrpSpPr>
          <p:cNvPr id="89" name="Group 88">
            <a:extLst>
              <a:ext uri="{FF2B5EF4-FFF2-40B4-BE49-F238E27FC236}">
                <a16:creationId xmlns:a16="http://schemas.microsoft.com/office/drawing/2014/main" id="{C2E84346-7496-47A3-AB32-A44B0F87C730}"/>
              </a:ext>
            </a:extLst>
          </p:cNvPr>
          <p:cNvGrpSpPr/>
          <p:nvPr/>
        </p:nvGrpSpPr>
        <p:grpSpPr>
          <a:xfrm>
            <a:off x="45456" y="15889"/>
            <a:ext cx="12175498" cy="6858000"/>
            <a:chOff x="-1455684" y="15889"/>
            <a:chExt cx="12175498" cy="6858000"/>
          </a:xfrm>
        </p:grpSpPr>
        <p:sp>
          <p:nvSpPr>
            <p:cNvPr id="31" name="Rectangle 30">
              <a:extLst>
                <a:ext uri="{FF2B5EF4-FFF2-40B4-BE49-F238E27FC236}">
                  <a16:creationId xmlns:a16="http://schemas.microsoft.com/office/drawing/2014/main" id="{B767135F-2766-4734-B0A2-AC43583E7F39}"/>
                </a:ext>
              </a:extLst>
            </p:cNvPr>
            <p:cNvSpPr/>
            <p:nvPr/>
          </p:nvSpPr>
          <p:spPr>
            <a:xfrm>
              <a:off x="-1455684" y="15889"/>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2" name="Group 31">
              <a:extLst>
                <a:ext uri="{FF2B5EF4-FFF2-40B4-BE49-F238E27FC236}">
                  <a16:creationId xmlns:a16="http://schemas.microsoft.com/office/drawing/2014/main" id="{C39475E1-8596-41D0-84C1-894EA09817D8}"/>
                </a:ext>
              </a:extLst>
            </p:cNvPr>
            <p:cNvGrpSpPr/>
            <p:nvPr/>
          </p:nvGrpSpPr>
          <p:grpSpPr>
            <a:xfrm>
              <a:off x="9482685" y="2211263"/>
              <a:ext cx="1237129" cy="2456330"/>
              <a:chOff x="10927104" y="2200835"/>
              <a:chExt cx="1237129" cy="2456330"/>
            </a:xfrm>
            <a:solidFill>
              <a:srgbClr val="FF0000"/>
            </a:solidFill>
          </p:grpSpPr>
          <p:sp>
            <p:nvSpPr>
              <p:cNvPr id="33" name="Freeform: Shape 32">
                <a:extLst>
                  <a:ext uri="{FF2B5EF4-FFF2-40B4-BE49-F238E27FC236}">
                    <a16:creationId xmlns:a16="http://schemas.microsoft.com/office/drawing/2014/main" id="{87EE726A-7909-4DC5-A56E-BBEABFAF9F44}"/>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4" name="TextBox 33">
                <a:extLst>
                  <a:ext uri="{FF2B5EF4-FFF2-40B4-BE49-F238E27FC236}">
                    <a16:creationId xmlns:a16="http://schemas.microsoft.com/office/drawing/2014/main" id="{6E9B433E-1990-40F8-996A-85486588905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Limitations</a:t>
                </a:r>
              </a:p>
            </p:txBody>
          </p:sp>
        </p:grpSp>
        <p:pic>
          <p:nvPicPr>
            <p:cNvPr id="35" name="Picture 34">
              <a:extLst>
                <a:ext uri="{FF2B5EF4-FFF2-40B4-BE49-F238E27FC236}">
                  <a16:creationId xmlns:a16="http://schemas.microsoft.com/office/drawing/2014/main" id="{9A8AC200-C2FC-41F3-AF7F-6DD411A86024}"/>
                </a:ext>
              </a:extLst>
            </p:cNvPr>
            <p:cNvPicPr>
              <a:picLocks noChangeAspect="1"/>
            </p:cNvPicPr>
            <p:nvPr/>
          </p:nvPicPr>
          <p:blipFill>
            <a:blip r:embed="rId6"/>
            <a:stretch>
              <a:fillRect/>
            </a:stretch>
          </p:blipFill>
          <p:spPr>
            <a:xfrm rot="16200000">
              <a:off x="9648726" y="3266113"/>
              <a:ext cx="526677" cy="526677"/>
            </a:xfrm>
            <a:prstGeom prst="rect">
              <a:avLst/>
            </a:prstGeom>
          </p:spPr>
        </p:pic>
      </p:grpSp>
      <p:grpSp>
        <p:nvGrpSpPr>
          <p:cNvPr id="88" name="Group 87">
            <a:extLst>
              <a:ext uri="{FF2B5EF4-FFF2-40B4-BE49-F238E27FC236}">
                <a16:creationId xmlns:a16="http://schemas.microsoft.com/office/drawing/2014/main" id="{FB9B051E-DCD0-4788-9FED-EBD1E7F8D1AF}"/>
              </a:ext>
            </a:extLst>
          </p:cNvPr>
          <p:cNvGrpSpPr/>
          <p:nvPr/>
        </p:nvGrpSpPr>
        <p:grpSpPr>
          <a:xfrm>
            <a:off x="9203" y="9115"/>
            <a:ext cx="12168102" cy="6858000"/>
            <a:chOff x="16823" y="9115"/>
            <a:chExt cx="12168102" cy="6858000"/>
          </a:xfrm>
        </p:grpSpPr>
        <p:sp>
          <p:nvSpPr>
            <p:cNvPr id="36" name="Rectangle 35">
              <a:extLst>
                <a:ext uri="{FF2B5EF4-FFF2-40B4-BE49-F238E27FC236}">
                  <a16:creationId xmlns:a16="http://schemas.microsoft.com/office/drawing/2014/main" id="{C88FE640-3612-4C1B-AF94-A128409FA538}"/>
                </a:ext>
              </a:extLst>
            </p:cNvPr>
            <p:cNvSpPr/>
            <p:nvPr/>
          </p:nvSpPr>
          <p:spPr>
            <a:xfrm>
              <a:off x="16823" y="9115"/>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7" name="Group 36">
              <a:extLst>
                <a:ext uri="{FF2B5EF4-FFF2-40B4-BE49-F238E27FC236}">
                  <a16:creationId xmlns:a16="http://schemas.microsoft.com/office/drawing/2014/main" id="{AD5D548A-92F7-4135-AB69-CD5CE23A414D}"/>
                </a:ext>
              </a:extLst>
            </p:cNvPr>
            <p:cNvGrpSpPr/>
            <p:nvPr/>
          </p:nvGrpSpPr>
          <p:grpSpPr>
            <a:xfrm>
              <a:off x="10947796" y="2200666"/>
              <a:ext cx="1237129" cy="2456330"/>
              <a:chOff x="10927104" y="2200835"/>
              <a:chExt cx="1237129" cy="2456330"/>
            </a:xfrm>
            <a:solidFill>
              <a:srgbClr val="FFC000"/>
            </a:solidFill>
          </p:grpSpPr>
          <p:sp>
            <p:nvSpPr>
              <p:cNvPr id="38" name="Freeform: Shape 37">
                <a:extLst>
                  <a:ext uri="{FF2B5EF4-FFF2-40B4-BE49-F238E27FC236}">
                    <a16:creationId xmlns:a16="http://schemas.microsoft.com/office/drawing/2014/main" id="{18C77E72-EA61-47B8-A0D1-F9F1B75D007F}"/>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9" name="TextBox 38">
                <a:extLst>
                  <a:ext uri="{FF2B5EF4-FFF2-40B4-BE49-F238E27FC236}">
                    <a16:creationId xmlns:a16="http://schemas.microsoft.com/office/drawing/2014/main" id="{220EC826-C5A3-43F5-A17B-B6C8309F796B}"/>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Method</a:t>
                </a:r>
              </a:p>
            </p:txBody>
          </p:sp>
        </p:grpSp>
        <p:pic>
          <p:nvPicPr>
            <p:cNvPr id="40" name="Picture 39">
              <a:extLst>
                <a:ext uri="{FF2B5EF4-FFF2-40B4-BE49-F238E27FC236}">
                  <a16:creationId xmlns:a16="http://schemas.microsoft.com/office/drawing/2014/main" id="{D1A50F86-95AA-45A5-8740-0F68DB398229}"/>
                </a:ext>
              </a:extLst>
            </p:cNvPr>
            <p:cNvPicPr>
              <a:picLocks noChangeAspect="1"/>
            </p:cNvPicPr>
            <p:nvPr/>
          </p:nvPicPr>
          <p:blipFill>
            <a:blip r:embed="rId7"/>
            <a:stretch>
              <a:fillRect/>
            </a:stretch>
          </p:blipFill>
          <p:spPr>
            <a:xfrm rot="16200000">
              <a:off x="11125672" y="3266113"/>
              <a:ext cx="560294" cy="560294"/>
            </a:xfrm>
            <a:prstGeom prst="rect">
              <a:avLst/>
            </a:prstGeom>
          </p:spPr>
        </p:pic>
      </p:grpSp>
      <p:grpSp>
        <p:nvGrpSpPr>
          <p:cNvPr id="87" name="Group 86">
            <a:extLst>
              <a:ext uri="{FF2B5EF4-FFF2-40B4-BE49-F238E27FC236}">
                <a16:creationId xmlns:a16="http://schemas.microsoft.com/office/drawing/2014/main" id="{615E9441-0DC6-467A-AA6D-A8E12A3684BE}"/>
              </a:ext>
            </a:extLst>
          </p:cNvPr>
          <p:cNvGrpSpPr/>
          <p:nvPr/>
        </p:nvGrpSpPr>
        <p:grpSpPr>
          <a:xfrm>
            <a:off x="31912" y="21662"/>
            <a:ext cx="12164233" cy="6858000"/>
            <a:chOff x="-402428" y="6422"/>
            <a:chExt cx="12164233" cy="6858000"/>
          </a:xfrm>
        </p:grpSpPr>
        <p:sp>
          <p:nvSpPr>
            <p:cNvPr id="41" name="Rectangle 40">
              <a:extLst>
                <a:ext uri="{FF2B5EF4-FFF2-40B4-BE49-F238E27FC236}">
                  <a16:creationId xmlns:a16="http://schemas.microsoft.com/office/drawing/2014/main" id="{A30B1E40-39AE-4974-995D-E1A2AF3EF53F}"/>
                </a:ext>
              </a:extLst>
            </p:cNvPr>
            <p:cNvSpPr/>
            <p:nvPr/>
          </p:nvSpPr>
          <p:spPr>
            <a:xfrm>
              <a:off x="-402428" y="6422"/>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2" name="Group 41">
              <a:extLst>
                <a:ext uri="{FF2B5EF4-FFF2-40B4-BE49-F238E27FC236}">
                  <a16:creationId xmlns:a16="http://schemas.microsoft.com/office/drawing/2014/main" id="{08B38AC1-4D0D-4CA4-A48B-27D5B1B2AF60}"/>
                </a:ext>
              </a:extLst>
            </p:cNvPr>
            <p:cNvGrpSpPr/>
            <p:nvPr/>
          </p:nvGrpSpPr>
          <p:grpSpPr>
            <a:xfrm>
              <a:off x="10524676" y="2207805"/>
              <a:ext cx="1237129" cy="2456330"/>
              <a:chOff x="10927104" y="2200835"/>
              <a:chExt cx="1237129" cy="2456330"/>
            </a:xfrm>
            <a:solidFill>
              <a:srgbClr val="C00000"/>
            </a:solidFill>
          </p:grpSpPr>
          <p:sp>
            <p:nvSpPr>
              <p:cNvPr id="43" name="Freeform: Shape 42">
                <a:extLst>
                  <a:ext uri="{FF2B5EF4-FFF2-40B4-BE49-F238E27FC236}">
                    <a16:creationId xmlns:a16="http://schemas.microsoft.com/office/drawing/2014/main" id="{0BDA5AF4-D1C1-48D7-9957-BD568E7CB0A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4" name="TextBox 43">
                <a:extLst>
                  <a:ext uri="{FF2B5EF4-FFF2-40B4-BE49-F238E27FC236}">
                    <a16:creationId xmlns:a16="http://schemas.microsoft.com/office/drawing/2014/main" id="{36379DD1-9088-4A09-AE8C-7FB75BB9B91C}"/>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Novelty</a:t>
                </a:r>
              </a:p>
            </p:txBody>
          </p:sp>
        </p:grpSp>
        <p:pic>
          <p:nvPicPr>
            <p:cNvPr id="45" name="Picture 44">
              <a:extLst>
                <a:ext uri="{FF2B5EF4-FFF2-40B4-BE49-F238E27FC236}">
                  <a16:creationId xmlns:a16="http://schemas.microsoft.com/office/drawing/2014/main" id="{CA9A9EF8-7C77-404D-93CF-762A2A0C135C}"/>
                </a:ext>
              </a:extLst>
            </p:cNvPr>
            <p:cNvPicPr>
              <a:picLocks noChangeAspect="1"/>
            </p:cNvPicPr>
            <p:nvPr/>
          </p:nvPicPr>
          <p:blipFill>
            <a:blip r:embed="rId8"/>
            <a:stretch>
              <a:fillRect/>
            </a:stretch>
          </p:blipFill>
          <p:spPr>
            <a:xfrm rot="16200000">
              <a:off x="10594378" y="3178707"/>
              <a:ext cx="614083" cy="614083"/>
            </a:xfrm>
            <a:prstGeom prst="rect">
              <a:avLst/>
            </a:prstGeom>
          </p:spPr>
        </p:pic>
      </p:grpSp>
      <p:grpSp>
        <p:nvGrpSpPr>
          <p:cNvPr id="86" name="Group 85">
            <a:extLst>
              <a:ext uri="{FF2B5EF4-FFF2-40B4-BE49-F238E27FC236}">
                <a16:creationId xmlns:a16="http://schemas.microsoft.com/office/drawing/2014/main" id="{A98B9DEA-CC7C-4057-9426-04667FFDE14A}"/>
              </a:ext>
            </a:extLst>
          </p:cNvPr>
          <p:cNvGrpSpPr/>
          <p:nvPr/>
        </p:nvGrpSpPr>
        <p:grpSpPr>
          <a:xfrm>
            <a:off x="17262" y="11430"/>
            <a:ext cx="12164233" cy="6858000"/>
            <a:chOff x="-11877558" y="11430"/>
            <a:chExt cx="12164233" cy="6858000"/>
          </a:xfrm>
        </p:grpSpPr>
        <p:sp>
          <p:nvSpPr>
            <p:cNvPr id="46" name="Rectangle 45">
              <a:extLst>
                <a:ext uri="{FF2B5EF4-FFF2-40B4-BE49-F238E27FC236}">
                  <a16:creationId xmlns:a16="http://schemas.microsoft.com/office/drawing/2014/main" id="{1327B811-E6E0-47B7-8359-5F77325C8B59}"/>
                </a:ext>
              </a:extLst>
            </p:cNvPr>
            <p:cNvSpPr/>
            <p:nvPr/>
          </p:nvSpPr>
          <p:spPr>
            <a:xfrm>
              <a:off x="-1187755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7" name="Group 46">
              <a:extLst>
                <a:ext uri="{FF2B5EF4-FFF2-40B4-BE49-F238E27FC236}">
                  <a16:creationId xmlns:a16="http://schemas.microsoft.com/office/drawing/2014/main" id="{51474B6E-65BF-4559-818A-582CB522B00B}"/>
                </a:ext>
              </a:extLst>
            </p:cNvPr>
            <p:cNvGrpSpPr/>
            <p:nvPr/>
          </p:nvGrpSpPr>
          <p:grpSpPr>
            <a:xfrm>
              <a:off x="-950454" y="2200835"/>
              <a:ext cx="1237129" cy="2456330"/>
              <a:chOff x="10927104" y="2200835"/>
              <a:chExt cx="1237129" cy="2456330"/>
            </a:xfrm>
            <a:solidFill>
              <a:srgbClr val="92D050"/>
            </a:solidFill>
          </p:grpSpPr>
          <p:sp>
            <p:nvSpPr>
              <p:cNvPr id="48" name="Freeform: Shape 47">
                <a:extLst>
                  <a:ext uri="{FF2B5EF4-FFF2-40B4-BE49-F238E27FC236}">
                    <a16:creationId xmlns:a16="http://schemas.microsoft.com/office/drawing/2014/main" id="{78C62ACE-FBA0-4D4D-9407-8805663E5083}"/>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9" name="TextBox 48">
                <a:extLst>
                  <a:ext uri="{FF2B5EF4-FFF2-40B4-BE49-F238E27FC236}">
                    <a16:creationId xmlns:a16="http://schemas.microsoft.com/office/drawing/2014/main" id="{BA8AF70E-E6E7-434D-A98F-E094D12E94A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Real time </a:t>
                </a:r>
              </a:p>
            </p:txBody>
          </p:sp>
        </p:grpSp>
        <p:pic>
          <p:nvPicPr>
            <p:cNvPr id="50" name="Picture 49">
              <a:extLst>
                <a:ext uri="{FF2B5EF4-FFF2-40B4-BE49-F238E27FC236}">
                  <a16:creationId xmlns:a16="http://schemas.microsoft.com/office/drawing/2014/main" id="{E9F556E7-7236-4952-9082-0E5BB48514B7}"/>
                </a:ext>
              </a:extLst>
            </p:cNvPr>
            <p:cNvPicPr>
              <a:picLocks noChangeAspect="1"/>
            </p:cNvPicPr>
            <p:nvPr/>
          </p:nvPicPr>
          <p:blipFill>
            <a:blip r:embed="rId9"/>
            <a:stretch>
              <a:fillRect/>
            </a:stretch>
          </p:blipFill>
          <p:spPr>
            <a:xfrm rot="16200000">
              <a:off x="-936820" y="3112994"/>
              <a:ext cx="632012" cy="632012"/>
            </a:xfrm>
            <a:prstGeom prst="rect">
              <a:avLst/>
            </a:prstGeom>
          </p:spPr>
        </p:pic>
      </p:grpSp>
      <p:grpSp>
        <p:nvGrpSpPr>
          <p:cNvPr id="25" name="Group 24">
            <a:extLst>
              <a:ext uri="{FF2B5EF4-FFF2-40B4-BE49-F238E27FC236}">
                <a16:creationId xmlns:a16="http://schemas.microsoft.com/office/drawing/2014/main" id="{575FCE8D-E324-4E03-A160-56D9105E0E5A}"/>
              </a:ext>
            </a:extLst>
          </p:cNvPr>
          <p:cNvGrpSpPr/>
          <p:nvPr/>
        </p:nvGrpSpPr>
        <p:grpSpPr>
          <a:xfrm>
            <a:off x="49169" y="9115"/>
            <a:ext cx="12164233" cy="6858000"/>
            <a:chOff x="-12403817" y="11430"/>
            <a:chExt cx="12164233" cy="6858000"/>
          </a:xfrm>
        </p:grpSpPr>
        <p:sp>
          <p:nvSpPr>
            <p:cNvPr id="51" name="Rectangle 50">
              <a:extLst>
                <a:ext uri="{FF2B5EF4-FFF2-40B4-BE49-F238E27FC236}">
                  <a16:creationId xmlns:a16="http://schemas.microsoft.com/office/drawing/2014/main" id="{8997AF87-307D-4566-A4BF-42E84D1BEAAE}"/>
                </a:ext>
              </a:extLst>
            </p:cNvPr>
            <p:cNvSpPr/>
            <p:nvPr/>
          </p:nvSpPr>
          <p:spPr>
            <a:xfrm>
              <a:off x="-12403817"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2" name="Group 51">
              <a:extLst>
                <a:ext uri="{FF2B5EF4-FFF2-40B4-BE49-F238E27FC236}">
                  <a16:creationId xmlns:a16="http://schemas.microsoft.com/office/drawing/2014/main" id="{E6F1C2FA-0553-434A-A4BA-2799A69046DF}"/>
                </a:ext>
              </a:extLst>
            </p:cNvPr>
            <p:cNvGrpSpPr/>
            <p:nvPr/>
          </p:nvGrpSpPr>
          <p:grpSpPr>
            <a:xfrm>
              <a:off x="-1476713" y="2200836"/>
              <a:ext cx="1237129" cy="2456330"/>
              <a:chOff x="10927104" y="2200835"/>
              <a:chExt cx="1237129" cy="2456330"/>
            </a:xfrm>
            <a:solidFill>
              <a:schemeClr val="accent5">
                <a:lumMod val="60000"/>
                <a:lumOff val="40000"/>
              </a:schemeClr>
            </a:solidFill>
          </p:grpSpPr>
          <p:sp>
            <p:nvSpPr>
              <p:cNvPr id="53" name="Freeform: Shape 52">
                <a:extLst>
                  <a:ext uri="{FF2B5EF4-FFF2-40B4-BE49-F238E27FC236}">
                    <a16:creationId xmlns:a16="http://schemas.microsoft.com/office/drawing/2014/main" id="{73E7AF68-D51A-452A-86B4-561A7D88EB62}"/>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4" name="TextBox 53">
                <a:extLst>
                  <a:ext uri="{FF2B5EF4-FFF2-40B4-BE49-F238E27FC236}">
                    <a16:creationId xmlns:a16="http://schemas.microsoft.com/office/drawing/2014/main" id="{7F49710B-A601-4DDF-8187-BE9094E1D32B}"/>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Hardware</a:t>
                </a:r>
              </a:p>
            </p:txBody>
          </p:sp>
        </p:grpSp>
        <p:pic>
          <p:nvPicPr>
            <p:cNvPr id="55" name="Picture 54">
              <a:extLst>
                <a:ext uri="{FF2B5EF4-FFF2-40B4-BE49-F238E27FC236}">
                  <a16:creationId xmlns:a16="http://schemas.microsoft.com/office/drawing/2014/main" id="{95382B53-A154-4395-9BC9-24D78B23FF12}"/>
                </a:ext>
              </a:extLst>
            </p:cNvPr>
            <p:cNvPicPr>
              <a:picLocks noChangeAspect="1"/>
            </p:cNvPicPr>
            <p:nvPr/>
          </p:nvPicPr>
          <p:blipFill>
            <a:blip r:embed="rId10"/>
            <a:stretch>
              <a:fillRect/>
            </a:stretch>
          </p:blipFill>
          <p:spPr>
            <a:xfrm rot="16200000">
              <a:off x="-1412216" y="3124200"/>
              <a:ext cx="609601" cy="609601"/>
            </a:xfrm>
            <a:prstGeom prst="rect">
              <a:avLst/>
            </a:prstGeom>
          </p:spPr>
        </p:pic>
      </p:grpSp>
      <p:grpSp>
        <p:nvGrpSpPr>
          <p:cNvPr id="24" name="Group 23">
            <a:extLst>
              <a:ext uri="{FF2B5EF4-FFF2-40B4-BE49-F238E27FC236}">
                <a16:creationId xmlns:a16="http://schemas.microsoft.com/office/drawing/2014/main" id="{92819071-5C12-4949-BD27-B4AEC6FF426F}"/>
              </a:ext>
            </a:extLst>
          </p:cNvPr>
          <p:cNvGrpSpPr/>
          <p:nvPr/>
        </p:nvGrpSpPr>
        <p:grpSpPr>
          <a:xfrm>
            <a:off x="80982" y="11430"/>
            <a:ext cx="12164233" cy="6858000"/>
            <a:chOff x="-12880638" y="11430"/>
            <a:chExt cx="12164233" cy="6858000"/>
          </a:xfrm>
        </p:grpSpPr>
        <p:sp>
          <p:nvSpPr>
            <p:cNvPr id="56" name="Rectangle 55">
              <a:extLst>
                <a:ext uri="{FF2B5EF4-FFF2-40B4-BE49-F238E27FC236}">
                  <a16:creationId xmlns:a16="http://schemas.microsoft.com/office/drawing/2014/main" id="{E01CC554-FC40-414D-B0A8-7D658352AB7C}"/>
                </a:ext>
              </a:extLst>
            </p:cNvPr>
            <p:cNvSpPr/>
            <p:nvPr/>
          </p:nvSpPr>
          <p:spPr>
            <a:xfrm>
              <a:off x="-1288063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7" name="Group 56">
              <a:extLst>
                <a:ext uri="{FF2B5EF4-FFF2-40B4-BE49-F238E27FC236}">
                  <a16:creationId xmlns:a16="http://schemas.microsoft.com/office/drawing/2014/main" id="{55F398FD-1C78-49B4-8537-26F87203FA62}"/>
                </a:ext>
              </a:extLst>
            </p:cNvPr>
            <p:cNvGrpSpPr/>
            <p:nvPr/>
          </p:nvGrpSpPr>
          <p:grpSpPr>
            <a:xfrm>
              <a:off x="-1953534" y="2200835"/>
              <a:ext cx="1237129" cy="2456330"/>
              <a:chOff x="10927104" y="2200835"/>
              <a:chExt cx="1237129" cy="2456330"/>
            </a:xfrm>
            <a:solidFill>
              <a:srgbClr val="FF0000"/>
            </a:solidFill>
          </p:grpSpPr>
          <p:sp>
            <p:nvSpPr>
              <p:cNvPr id="58" name="Freeform: Shape 57">
                <a:extLst>
                  <a:ext uri="{FF2B5EF4-FFF2-40B4-BE49-F238E27FC236}">
                    <a16:creationId xmlns:a16="http://schemas.microsoft.com/office/drawing/2014/main" id="{188BE387-F15F-439D-A7D4-9BF6DA9D19A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9" name="TextBox 58">
                <a:extLst>
                  <a:ext uri="{FF2B5EF4-FFF2-40B4-BE49-F238E27FC236}">
                    <a16:creationId xmlns:a16="http://schemas.microsoft.com/office/drawing/2014/main" id="{D168C574-8174-439F-A6B1-7982742F5912}"/>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Software </a:t>
                </a:r>
              </a:p>
            </p:txBody>
          </p:sp>
        </p:grpSp>
        <p:pic>
          <p:nvPicPr>
            <p:cNvPr id="60" name="Picture 59">
              <a:extLst>
                <a:ext uri="{FF2B5EF4-FFF2-40B4-BE49-F238E27FC236}">
                  <a16:creationId xmlns:a16="http://schemas.microsoft.com/office/drawing/2014/main" id="{77D752EC-9964-4406-A6FE-7389FB90E918}"/>
                </a:ext>
              </a:extLst>
            </p:cNvPr>
            <p:cNvPicPr>
              <a:picLocks noChangeAspect="1"/>
            </p:cNvPicPr>
            <p:nvPr/>
          </p:nvPicPr>
          <p:blipFill>
            <a:blip r:embed="rId11"/>
            <a:stretch>
              <a:fillRect/>
            </a:stretch>
          </p:blipFill>
          <p:spPr>
            <a:xfrm rot="16200000">
              <a:off x="-1874049" y="3128682"/>
              <a:ext cx="600635" cy="600635"/>
            </a:xfrm>
            <a:prstGeom prst="rect">
              <a:avLst/>
            </a:prstGeom>
          </p:spPr>
        </p:pic>
      </p:grpSp>
      <p:grpSp>
        <p:nvGrpSpPr>
          <p:cNvPr id="23" name="Group 22">
            <a:extLst>
              <a:ext uri="{FF2B5EF4-FFF2-40B4-BE49-F238E27FC236}">
                <a16:creationId xmlns:a16="http://schemas.microsoft.com/office/drawing/2014/main" id="{8DE367CE-E3D1-4F0C-A10A-2EFB9DFBCF24}"/>
              </a:ext>
            </a:extLst>
          </p:cNvPr>
          <p:cNvGrpSpPr/>
          <p:nvPr/>
        </p:nvGrpSpPr>
        <p:grpSpPr>
          <a:xfrm>
            <a:off x="67396" y="20714"/>
            <a:ext cx="12164233" cy="6858000"/>
            <a:chOff x="-13351424" y="20714"/>
            <a:chExt cx="12164233" cy="6858000"/>
          </a:xfrm>
        </p:grpSpPr>
        <p:sp>
          <p:nvSpPr>
            <p:cNvPr id="61" name="Rectangle 60">
              <a:extLst>
                <a:ext uri="{FF2B5EF4-FFF2-40B4-BE49-F238E27FC236}">
                  <a16:creationId xmlns:a16="http://schemas.microsoft.com/office/drawing/2014/main" id="{8EB44F43-1436-4547-94FC-1F815B558023}"/>
                </a:ext>
              </a:extLst>
            </p:cNvPr>
            <p:cNvSpPr/>
            <p:nvPr/>
          </p:nvSpPr>
          <p:spPr>
            <a:xfrm>
              <a:off x="-13351424" y="2071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2" name="Group 61">
              <a:extLst>
                <a:ext uri="{FF2B5EF4-FFF2-40B4-BE49-F238E27FC236}">
                  <a16:creationId xmlns:a16="http://schemas.microsoft.com/office/drawing/2014/main" id="{62A833E1-67D8-43C1-A79B-B2FEE98D004D}"/>
                </a:ext>
              </a:extLst>
            </p:cNvPr>
            <p:cNvGrpSpPr/>
            <p:nvPr/>
          </p:nvGrpSpPr>
          <p:grpSpPr>
            <a:xfrm>
              <a:off x="-2424320" y="2221549"/>
              <a:ext cx="1237129" cy="2456330"/>
              <a:chOff x="10927104" y="2200835"/>
              <a:chExt cx="1237129" cy="2456330"/>
            </a:xfrm>
            <a:solidFill>
              <a:srgbClr val="7030A0"/>
            </a:solidFill>
          </p:grpSpPr>
          <p:sp>
            <p:nvSpPr>
              <p:cNvPr id="63" name="Freeform: Shape 62">
                <a:extLst>
                  <a:ext uri="{FF2B5EF4-FFF2-40B4-BE49-F238E27FC236}">
                    <a16:creationId xmlns:a16="http://schemas.microsoft.com/office/drawing/2014/main" id="{65A84570-8903-4C9A-9570-FB1AB63ACDB6}"/>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4" name="TextBox 63">
                <a:extLst>
                  <a:ext uri="{FF2B5EF4-FFF2-40B4-BE49-F238E27FC236}">
                    <a16:creationId xmlns:a16="http://schemas.microsoft.com/office/drawing/2014/main" id="{7335CB1D-58A1-47C8-846B-670866737B3C}"/>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Architecture </a:t>
                </a:r>
              </a:p>
            </p:txBody>
          </p:sp>
        </p:grpSp>
        <p:pic>
          <p:nvPicPr>
            <p:cNvPr id="65" name="Picture 64">
              <a:extLst>
                <a:ext uri="{FF2B5EF4-FFF2-40B4-BE49-F238E27FC236}">
                  <a16:creationId xmlns:a16="http://schemas.microsoft.com/office/drawing/2014/main" id="{C4A8B2E8-21A1-4AE5-8AF6-7EE26F0CB458}"/>
                </a:ext>
              </a:extLst>
            </p:cNvPr>
            <p:cNvPicPr>
              <a:picLocks noChangeAspect="1"/>
            </p:cNvPicPr>
            <p:nvPr/>
          </p:nvPicPr>
          <p:blipFill>
            <a:blip r:embed="rId12"/>
            <a:stretch>
              <a:fillRect/>
            </a:stretch>
          </p:blipFill>
          <p:spPr>
            <a:xfrm rot="16200000">
              <a:off x="-2345007" y="3166205"/>
              <a:ext cx="567018" cy="567018"/>
            </a:xfrm>
            <a:prstGeom prst="rect">
              <a:avLst/>
            </a:prstGeom>
          </p:spPr>
        </p:pic>
      </p:grpSp>
      <p:grpSp>
        <p:nvGrpSpPr>
          <p:cNvPr id="22" name="Group 21">
            <a:extLst>
              <a:ext uri="{FF2B5EF4-FFF2-40B4-BE49-F238E27FC236}">
                <a16:creationId xmlns:a16="http://schemas.microsoft.com/office/drawing/2014/main" id="{5B6C4479-8004-4E1B-B1E8-F540CA798C0B}"/>
              </a:ext>
            </a:extLst>
          </p:cNvPr>
          <p:cNvGrpSpPr/>
          <p:nvPr/>
        </p:nvGrpSpPr>
        <p:grpSpPr>
          <a:xfrm>
            <a:off x="49964" y="11430"/>
            <a:ext cx="12164233" cy="6858000"/>
            <a:chOff x="-13849244" y="11430"/>
            <a:chExt cx="12164233" cy="6858000"/>
          </a:xfrm>
        </p:grpSpPr>
        <p:sp>
          <p:nvSpPr>
            <p:cNvPr id="66" name="Rectangle 65">
              <a:extLst>
                <a:ext uri="{FF2B5EF4-FFF2-40B4-BE49-F238E27FC236}">
                  <a16:creationId xmlns:a16="http://schemas.microsoft.com/office/drawing/2014/main" id="{325065C1-1E03-423E-BC6E-21B8A9297D7C}"/>
                </a:ext>
              </a:extLst>
            </p:cNvPr>
            <p:cNvSpPr/>
            <p:nvPr/>
          </p:nvSpPr>
          <p:spPr>
            <a:xfrm>
              <a:off x="-13849244"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7" name="Group 66">
              <a:extLst>
                <a:ext uri="{FF2B5EF4-FFF2-40B4-BE49-F238E27FC236}">
                  <a16:creationId xmlns:a16="http://schemas.microsoft.com/office/drawing/2014/main" id="{88D2CFDD-0B04-4A49-989D-E36A7A46610D}"/>
                </a:ext>
              </a:extLst>
            </p:cNvPr>
            <p:cNvGrpSpPr/>
            <p:nvPr/>
          </p:nvGrpSpPr>
          <p:grpSpPr>
            <a:xfrm>
              <a:off x="-2922140" y="2200835"/>
              <a:ext cx="1237129" cy="2456330"/>
              <a:chOff x="10927104" y="2200835"/>
              <a:chExt cx="1237129" cy="2456330"/>
            </a:xfrm>
            <a:solidFill>
              <a:schemeClr val="tx2">
                <a:lumMod val="60000"/>
                <a:lumOff val="40000"/>
              </a:schemeClr>
            </a:solidFill>
          </p:grpSpPr>
          <p:sp>
            <p:nvSpPr>
              <p:cNvPr id="68" name="Freeform: Shape 67">
                <a:extLst>
                  <a:ext uri="{FF2B5EF4-FFF2-40B4-BE49-F238E27FC236}">
                    <a16:creationId xmlns:a16="http://schemas.microsoft.com/office/drawing/2014/main" id="{834D3844-0919-4D47-9C0A-BB785985E94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9" name="TextBox 68">
                <a:extLst>
                  <a:ext uri="{FF2B5EF4-FFF2-40B4-BE49-F238E27FC236}">
                    <a16:creationId xmlns:a16="http://schemas.microsoft.com/office/drawing/2014/main" id="{5A947791-80ED-4A8B-85D3-376359E47F20}"/>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Literature </a:t>
                </a:r>
              </a:p>
            </p:txBody>
          </p:sp>
        </p:grpSp>
        <p:pic>
          <p:nvPicPr>
            <p:cNvPr id="70" name="Picture 69">
              <a:extLst>
                <a:ext uri="{FF2B5EF4-FFF2-40B4-BE49-F238E27FC236}">
                  <a16:creationId xmlns:a16="http://schemas.microsoft.com/office/drawing/2014/main" id="{BAEDB845-4D1D-43EF-85C6-464B4B4AC107}"/>
                </a:ext>
              </a:extLst>
            </p:cNvPr>
            <p:cNvPicPr>
              <a:picLocks noChangeAspect="1"/>
            </p:cNvPicPr>
            <p:nvPr/>
          </p:nvPicPr>
          <p:blipFill>
            <a:blip r:embed="rId13"/>
            <a:stretch>
              <a:fillRect/>
            </a:stretch>
          </p:blipFill>
          <p:spPr>
            <a:xfrm rot="16200000">
              <a:off x="-2904211" y="3128682"/>
              <a:ext cx="600635" cy="600635"/>
            </a:xfrm>
            <a:prstGeom prst="rect">
              <a:avLst/>
            </a:prstGeom>
          </p:spPr>
        </p:pic>
      </p:grpSp>
      <p:grpSp>
        <p:nvGrpSpPr>
          <p:cNvPr id="21" name="Group 20">
            <a:extLst>
              <a:ext uri="{FF2B5EF4-FFF2-40B4-BE49-F238E27FC236}">
                <a16:creationId xmlns:a16="http://schemas.microsoft.com/office/drawing/2014/main" id="{D06CAFDF-71BD-4E69-BC70-F6DE04C8A622}"/>
              </a:ext>
            </a:extLst>
          </p:cNvPr>
          <p:cNvGrpSpPr/>
          <p:nvPr/>
        </p:nvGrpSpPr>
        <p:grpSpPr>
          <a:xfrm>
            <a:off x="78065" y="11430"/>
            <a:ext cx="12164233" cy="6858000"/>
            <a:chOff x="-14349985" y="11430"/>
            <a:chExt cx="12164233" cy="6858000"/>
          </a:xfrm>
        </p:grpSpPr>
        <p:sp>
          <p:nvSpPr>
            <p:cNvPr id="71" name="Rectangle 70">
              <a:extLst>
                <a:ext uri="{FF2B5EF4-FFF2-40B4-BE49-F238E27FC236}">
                  <a16:creationId xmlns:a16="http://schemas.microsoft.com/office/drawing/2014/main" id="{660CF2B4-969F-4FE5-ACDE-803C536E377E}"/>
                </a:ext>
              </a:extLst>
            </p:cNvPr>
            <p:cNvSpPr/>
            <p:nvPr/>
          </p:nvSpPr>
          <p:spPr>
            <a:xfrm>
              <a:off x="-14349985"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2" name="Group 71">
              <a:extLst>
                <a:ext uri="{FF2B5EF4-FFF2-40B4-BE49-F238E27FC236}">
                  <a16:creationId xmlns:a16="http://schemas.microsoft.com/office/drawing/2014/main" id="{82AC6A70-6425-40E3-8D75-87894D257038}"/>
                </a:ext>
              </a:extLst>
            </p:cNvPr>
            <p:cNvGrpSpPr/>
            <p:nvPr/>
          </p:nvGrpSpPr>
          <p:grpSpPr>
            <a:xfrm>
              <a:off x="-3422881" y="2200835"/>
              <a:ext cx="1237129" cy="2456330"/>
              <a:chOff x="10927104" y="2200835"/>
              <a:chExt cx="1237129" cy="2456330"/>
            </a:xfrm>
            <a:solidFill>
              <a:srgbClr val="00B050"/>
            </a:solidFill>
          </p:grpSpPr>
          <p:sp>
            <p:nvSpPr>
              <p:cNvPr id="73" name="Freeform: Shape 72">
                <a:extLst>
                  <a:ext uri="{FF2B5EF4-FFF2-40B4-BE49-F238E27FC236}">
                    <a16:creationId xmlns:a16="http://schemas.microsoft.com/office/drawing/2014/main" id="{A6A996CC-10C4-4056-8D92-8346991152E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4" name="TextBox 73">
                <a:extLst>
                  <a:ext uri="{FF2B5EF4-FFF2-40B4-BE49-F238E27FC236}">
                    <a16:creationId xmlns:a16="http://schemas.microsoft.com/office/drawing/2014/main" id="{416948CA-B111-4C4D-BC02-7DA4CF58E826}"/>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Module </a:t>
                </a:r>
              </a:p>
            </p:txBody>
          </p:sp>
        </p:grpSp>
        <p:pic>
          <p:nvPicPr>
            <p:cNvPr id="75" name="Picture 74">
              <a:extLst>
                <a:ext uri="{FF2B5EF4-FFF2-40B4-BE49-F238E27FC236}">
                  <a16:creationId xmlns:a16="http://schemas.microsoft.com/office/drawing/2014/main" id="{1E849775-269E-47BD-91BC-171BC4F194E4}"/>
                </a:ext>
              </a:extLst>
            </p:cNvPr>
            <p:cNvPicPr>
              <a:picLocks noChangeAspect="1"/>
            </p:cNvPicPr>
            <p:nvPr/>
          </p:nvPicPr>
          <p:blipFill>
            <a:blip r:embed="rId14"/>
            <a:stretch>
              <a:fillRect/>
            </a:stretch>
          </p:blipFill>
          <p:spPr>
            <a:xfrm rot="16200000">
              <a:off x="-3356244" y="3155576"/>
              <a:ext cx="546847" cy="546847"/>
            </a:xfrm>
            <a:prstGeom prst="rect">
              <a:avLst/>
            </a:prstGeom>
          </p:spPr>
        </p:pic>
      </p:grpSp>
      <p:grpSp>
        <p:nvGrpSpPr>
          <p:cNvPr id="13" name="Group 12">
            <a:extLst>
              <a:ext uri="{FF2B5EF4-FFF2-40B4-BE49-F238E27FC236}">
                <a16:creationId xmlns:a16="http://schemas.microsoft.com/office/drawing/2014/main" id="{97A823A8-EA52-4214-9928-4219A4B04E23}"/>
              </a:ext>
            </a:extLst>
          </p:cNvPr>
          <p:cNvGrpSpPr/>
          <p:nvPr/>
        </p:nvGrpSpPr>
        <p:grpSpPr>
          <a:xfrm>
            <a:off x="61213" y="13393"/>
            <a:ext cx="12164233" cy="6858000"/>
            <a:chOff x="-14863557" y="13393"/>
            <a:chExt cx="12164233" cy="6858000"/>
          </a:xfrm>
        </p:grpSpPr>
        <p:sp>
          <p:nvSpPr>
            <p:cNvPr id="76" name="Rectangle 75">
              <a:extLst>
                <a:ext uri="{FF2B5EF4-FFF2-40B4-BE49-F238E27FC236}">
                  <a16:creationId xmlns:a16="http://schemas.microsoft.com/office/drawing/2014/main" id="{7F206A52-C5F8-4985-9FF6-E9306F23E78A}"/>
                </a:ext>
              </a:extLst>
            </p:cNvPr>
            <p:cNvSpPr/>
            <p:nvPr/>
          </p:nvSpPr>
          <p:spPr>
            <a:xfrm>
              <a:off x="-14863557" y="13393"/>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7" name="Group 76">
              <a:extLst>
                <a:ext uri="{FF2B5EF4-FFF2-40B4-BE49-F238E27FC236}">
                  <a16:creationId xmlns:a16="http://schemas.microsoft.com/office/drawing/2014/main" id="{3587A7ED-E103-41E2-B11A-6939085C2AD5}"/>
                </a:ext>
              </a:extLst>
            </p:cNvPr>
            <p:cNvGrpSpPr/>
            <p:nvPr/>
          </p:nvGrpSpPr>
          <p:grpSpPr>
            <a:xfrm>
              <a:off x="-3936453" y="2168508"/>
              <a:ext cx="1237129" cy="2456330"/>
              <a:chOff x="10927104" y="2200835"/>
              <a:chExt cx="1237129" cy="2456330"/>
            </a:xfrm>
            <a:solidFill>
              <a:srgbClr val="FFC000"/>
            </a:solidFill>
          </p:grpSpPr>
          <p:sp>
            <p:nvSpPr>
              <p:cNvPr id="78" name="Freeform: Shape 77">
                <a:extLst>
                  <a:ext uri="{FF2B5EF4-FFF2-40B4-BE49-F238E27FC236}">
                    <a16:creationId xmlns:a16="http://schemas.microsoft.com/office/drawing/2014/main" id="{64A53A65-F394-4B8E-9FCD-AFC9A19F8CCD}"/>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9" name="TextBox 78">
                <a:extLst>
                  <a:ext uri="{FF2B5EF4-FFF2-40B4-BE49-F238E27FC236}">
                    <a16:creationId xmlns:a16="http://schemas.microsoft.com/office/drawing/2014/main" id="{2CE98001-B56A-48F8-9B9E-5A4EB06524EA}"/>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Work Flow </a:t>
                </a:r>
              </a:p>
            </p:txBody>
          </p:sp>
        </p:grpSp>
        <p:pic>
          <p:nvPicPr>
            <p:cNvPr id="80" name="Picture 79">
              <a:extLst>
                <a:ext uri="{FF2B5EF4-FFF2-40B4-BE49-F238E27FC236}">
                  <a16:creationId xmlns:a16="http://schemas.microsoft.com/office/drawing/2014/main" id="{C4C914C1-18A2-4B2E-8ACD-25F874D0DC65}"/>
                </a:ext>
              </a:extLst>
            </p:cNvPr>
            <p:cNvPicPr>
              <a:picLocks noChangeAspect="1"/>
            </p:cNvPicPr>
            <p:nvPr/>
          </p:nvPicPr>
          <p:blipFill>
            <a:blip r:embed="rId15"/>
            <a:stretch>
              <a:fillRect/>
            </a:stretch>
          </p:blipFill>
          <p:spPr>
            <a:xfrm rot="16200000">
              <a:off x="-3854128" y="3138937"/>
              <a:ext cx="515471" cy="515471"/>
            </a:xfrm>
            <a:prstGeom prst="rect">
              <a:avLst/>
            </a:prstGeom>
          </p:spPr>
        </p:pic>
      </p:grpSp>
      <p:grpSp>
        <p:nvGrpSpPr>
          <p:cNvPr id="12" name="Group 11">
            <a:extLst>
              <a:ext uri="{FF2B5EF4-FFF2-40B4-BE49-F238E27FC236}">
                <a16:creationId xmlns:a16="http://schemas.microsoft.com/office/drawing/2014/main" id="{10E0921F-DC7F-4E60-B810-FE39F0AC224A}"/>
              </a:ext>
            </a:extLst>
          </p:cNvPr>
          <p:cNvGrpSpPr/>
          <p:nvPr/>
        </p:nvGrpSpPr>
        <p:grpSpPr>
          <a:xfrm>
            <a:off x="-11665520" y="13393"/>
            <a:ext cx="12164233" cy="6858000"/>
            <a:chOff x="-15361377" y="13393"/>
            <a:chExt cx="12164233" cy="6858000"/>
          </a:xfrm>
        </p:grpSpPr>
        <p:sp>
          <p:nvSpPr>
            <p:cNvPr id="81" name="Rectangle 80">
              <a:extLst>
                <a:ext uri="{FF2B5EF4-FFF2-40B4-BE49-F238E27FC236}">
                  <a16:creationId xmlns:a16="http://schemas.microsoft.com/office/drawing/2014/main" id="{C0ABBB3A-301F-4D3D-8397-6AB03110B63F}"/>
                </a:ext>
              </a:extLst>
            </p:cNvPr>
            <p:cNvSpPr/>
            <p:nvPr/>
          </p:nvSpPr>
          <p:spPr>
            <a:xfrm>
              <a:off x="-15361377" y="13393"/>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82" name="Group 81">
              <a:extLst>
                <a:ext uri="{FF2B5EF4-FFF2-40B4-BE49-F238E27FC236}">
                  <a16:creationId xmlns:a16="http://schemas.microsoft.com/office/drawing/2014/main" id="{F75C97DF-0128-45BB-9061-8ECA2FF93611}"/>
                </a:ext>
              </a:extLst>
            </p:cNvPr>
            <p:cNvGrpSpPr/>
            <p:nvPr/>
          </p:nvGrpSpPr>
          <p:grpSpPr>
            <a:xfrm>
              <a:off x="-4434273" y="2168508"/>
              <a:ext cx="1237129" cy="2456330"/>
              <a:chOff x="10927104" y="2200835"/>
              <a:chExt cx="1237129" cy="2456330"/>
            </a:xfrm>
            <a:solidFill>
              <a:srgbClr val="C00000"/>
            </a:solidFill>
          </p:grpSpPr>
          <p:sp>
            <p:nvSpPr>
              <p:cNvPr id="83" name="Freeform: Shape 82">
                <a:extLst>
                  <a:ext uri="{FF2B5EF4-FFF2-40B4-BE49-F238E27FC236}">
                    <a16:creationId xmlns:a16="http://schemas.microsoft.com/office/drawing/2014/main" id="{46060F46-1477-4C67-8D32-4237D01289D2}"/>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4" name="TextBox 83">
                <a:extLst>
                  <a:ext uri="{FF2B5EF4-FFF2-40B4-BE49-F238E27FC236}">
                    <a16:creationId xmlns:a16="http://schemas.microsoft.com/office/drawing/2014/main" id="{13B139C4-0907-47A4-816E-ACA8F44AE614}"/>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Coding</a:t>
                </a:r>
              </a:p>
            </p:txBody>
          </p:sp>
        </p:grpSp>
        <p:pic>
          <p:nvPicPr>
            <p:cNvPr id="85" name="Picture 84">
              <a:extLst>
                <a:ext uri="{FF2B5EF4-FFF2-40B4-BE49-F238E27FC236}">
                  <a16:creationId xmlns:a16="http://schemas.microsoft.com/office/drawing/2014/main" id="{FD823A20-79C7-4042-82E7-2E9916BB9496}"/>
                </a:ext>
              </a:extLst>
            </p:cNvPr>
            <p:cNvPicPr>
              <a:picLocks noChangeAspect="1"/>
            </p:cNvPicPr>
            <p:nvPr/>
          </p:nvPicPr>
          <p:blipFill>
            <a:blip r:embed="rId16"/>
            <a:stretch>
              <a:fillRect/>
            </a:stretch>
          </p:blipFill>
          <p:spPr>
            <a:xfrm rot="16200000">
              <a:off x="-4307022" y="3123249"/>
              <a:ext cx="546847" cy="546847"/>
            </a:xfrm>
            <a:prstGeom prst="rect">
              <a:avLst/>
            </a:prstGeom>
          </p:spPr>
        </p:pic>
      </p:grpSp>
      <p:grpSp>
        <p:nvGrpSpPr>
          <p:cNvPr id="11" name="Group 10">
            <a:extLst>
              <a:ext uri="{FF2B5EF4-FFF2-40B4-BE49-F238E27FC236}">
                <a16:creationId xmlns:a16="http://schemas.microsoft.com/office/drawing/2014/main" id="{D1B3F873-BA72-4FF9-8EB2-C16930E547D9}"/>
              </a:ext>
            </a:extLst>
          </p:cNvPr>
          <p:cNvGrpSpPr/>
          <p:nvPr/>
        </p:nvGrpSpPr>
        <p:grpSpPr>
          <a:xfrm>
            <a:off x="-18320400" y="11586"/>
            <a:ext cx="12164233" cy="6858000"/>
            <a:chOff x="-15843900" y="11586"/>
            <a:chExt cx="12164233" cy="6858000"/>
          </a:xfrm>
        </p:grpSpPr>
        <p:sp>
          <p:nvSpPr>
            <p:cNvPr id="91" name="Rectangle 90">
              <a:extLst>
                <a:ext uri="{FF2B5EF4-FFF2-40B4-BE49-F238E27FC236}">
                  <a16:creationId xmlns:a16="http://schemas.microsoft.com/office/drawing/2014/main" id="{F879561B-DB93-43F3-BA56-E3C691595D25}"/>
                </a:ext>
              </a:extLst>
            </p:cNvPr>
            <p:cNvSpPr/>
            <p:nvPr/>
          </p:nvSpPr>
          <p:spPr>
            <a:xfrm>
              <a:off x="-15843900" y="11586"/>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2" name="Group 91">
              <a:extLst>
                <a:ext uri="{FF2B5EF4-FFF2-40B4-BE49-F238E27FC236}">
                  <a16:creationId xmlns:a16="http://schemas.microsoft.com/office/drawing/2014/main" id="{D6AB883D-3E21-4B18-B18F-F5F321D66E46}"/>
                </a:ext>
              </a:extLst>
            </p:cNvPr>
            <p:cNvGrpSpPr/>
            <p:nvPr/>
          </p:nvGrpSpPr>
          <p:grpSpPr>
            <a:xfrm>
              <a:off x="-4916796" y="2189561"/>
              <a:ext cx="1237129" cy="2456330"/>
              <a:chOff x="10927104" y="2200835"/>
              <a:chExt cx="1237129" cy="2456330"/>
            </a:xfrm>
            <a:solidFill>
              <a:srgbClr val="FF0000"/>
            </a:solidFill>
          </p:grpSpPr>
          <p:sp>
            <p:nvSpPr>
              <p:cNvPr id="93" name="Freeform: Shape 92">
                <a:extLst>
                  <a:ext uri="{FF2B5EF4-FFF2-40B4-BE49-F238E27FC236}">
                    <a16:creationId xmlns:a16="http://schemas.microsoft.com/office/drawing/2014/main" id="{B6C3678D-9A2F-412B-9135-09E55871E737}"/>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4" name="TextBox 93">
                <a:extLst>
                  <a:ext uri="{FF2B5EF4-FFF2-40B4-BE49-F238E27FC236}">
                    <a16:creationId xmlns:a16="http://schemas.microsoft.com/office/drawing/2014/main" id="{83C382C9-5A60-4667-A080-9C60F2BABDA8}"/>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Demo</a:t>
                </a:r>
              </a:p>
            </p:txBody>
          </p:sp>
        </p:grpSp>
        <p:pic>
          <p:nvPicPr>
            <p:cNvPr id="95" name="Picture 94">
              <a:extLst>
                <a:ext uri="{FF2B5EF4-FFF2-40B4-BE49-F238E27FC236}">
                  <a16:creationId xmlns:a16="http://schemas.microsoft.com/office/drawing/2014/main" id="{5AF9A32A-B678-44CB-B8D6-E278986DBB13}"/>
                </a:ext>
              </a:extLst>
            </p:cNvPr>
            <p:cNvPicPr>
              <a:picLocks noChangeAspect="1"/>
            </p:cNvPicPr>
            <p:nvPr/>
          </p:nvPicPr>
          <p:blipFill>
            <a:blip r:embed="rId17"/>
            <a:stretch>
              <a:fillRect/>
            </a:stretch>
          </p:blipFill>
          <p:spPr>
            <a:xfrm rot="16200000">
              <a:off x="-4809220" y="3131454"/>
              <a:ext cx="572545" cy="572545"/>
            </a:xfrm>
            <a:prstGeom prst="rect">
              <a:avLst/>
            </a:prstGeom>
          </p:spPr>
        </p:pic>
      </p:grpSp>
      <p:grpSp>
        <p:nvGrpSpPr>
          <p:cNvPr id="8" name="Group 7">
            <a:extLst>
              <a:ext uri="{FF2B5EF4-FFF2-40B4-BE49-F238E27FC236}">
                <a16:creationId xmlns:a16="http://schemas.microsoft.com/office/drawing/2014/main" id="{DC01864B-0072-4AD4-B802-543C258F9243}"/>
              </a:ext>
            </a:extLst>
          </p:cNvPr>
          <p:cNvGrpSpPr/>
          <p:nvPr/>
        </p:nvGrpSpPr>
        <p:grpSpPr>
          <a:xfrm>
            <a:off x="-18801718" y="11430"/>
            <a:ext cx="12164233" cy="6858000"/>
            <a:chOff x="-16325218" y="11430"/>
            <a:chExt cx="12164233" cy="6858000"/>
          </a:xfrm>
        </p:grpSpPr>
        <p:sp>
          <p:nvSpPr>
            <p:cNvPr id="96" name="Rectangle 95">
              <a:extLst>
                <a:ext uri="{FF2B5EF4-FFF2-40B4-BE49-F238E27FC236}">
                  <a16:creationId xmlns:a16="http://schemas.microsoft.com/office/drawing/2014/main" id="{D87DB16F-15EF-45DE-8370-B899DAF1B95F}"/>
                </a:ext>
              </a:extLst>
            </p:cNvPr>
            <p:cNvSpPr/>
            <p:nvPr/>
          </p:nvSpPr>
          <p:spPr>
            <a:xfrm>
              <a:off x="-1632521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7" name="Group 96">
              <a:extLst>
                <a:ext uri="{FF2B5EF4-FFF2-40B4-BE49-F238E27FC236}">
                  <a16:creationId xmlns:a16="http://schemas.microsoft.com/office/drawing/2014/main" id="{DCCCA264-F8C7-4CEF-B132-03D2DF1330C8}"/>
                </a:ext>
              </a:extLst>
            </p:cNvPr>
            <p:cNvGrpSpPr/>
            <p:nvPr/>
          </p:nvGrpSpPr>
          <p:grpSpPr>
            <a:xfrm>
              <a:off x="-5398114" y="2200835"/>
              <a:ext cx="1237129" cy="2456330"/>
              <a:chOff x="10927104" y="2200835"/>
              <a:chExt cx="1237129" cy="2456330"/>
            </a:xfrm>
            <a:solidFill>
              <a:srgbClr val="FFC000"/>
            </a:solidFill>
          </p:grpSpPr>
          <p:sp>
            <p:nvSpPr>
              <p:cNvPr id="98" name="Freeform: Shape 97">
                <a:extLst>
                  <a:ext uri="{FF2B5EF4-FFF2-40B4-BE49-F238E27FC236}">
                    <a16:creationId xmlns:a16="http://schemas.microsoft.com/office/drawing/2014/main" id="{B34E6EE4-F63B-4709-A0F6-F6C9B1A4C15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9" name="TextBox 98">
                <a:extLst>
                  <a:ext uri="{FF2B5EF4-FFF2-40B4-BE49-F238E27FC236}">
                    <a16:creationId xmlns:a16="http://schemas.microsoft.com/office/drawing/2014/main" id="{51367901-C575-4785-A1D7-36F78DC2E4EA}"/>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Snap</a:t>
                </a:r>
              </a:p>
            </p:txBody>
          </p:sp>
        </p:grpSp>
        <p:pic>
          <p:nvPicPr>
            <p:cNvPr id="100" name="Picture 99">
              <a:extLst>
                <a:ext uri="{FF2B5EF4-FFF2-40B4-BE49-F238E27FC236}">
                  <a16:creationId xmlns:a16="http://schemas.microsoft.com/office/drawing/2014/main" id="{28C933A0-13C6-4E84-8C70-EFD326C3A571}"/>
                </a:ext>
              </a:extLst>
            </p:cNvPr>
            <p:cNvPicPr>
              <a:picLocks noChangeAspect="1"/>
            </p:cNvPicPr>
            <p:nvPr/>
          </p:nvPicPr>
          <p:blipFill>
            <a:blip r:embed="rId18"/>
            <a:stretch>
              <a:fillRect/>
            </a:stretch>
          </p:blipFill>
          <p:spPr>
            <a:xfrm rot="16200000">
              <a:off x="-5251394" y="3162300"/>
              <a:ext cx="533400" cy="533400"/>
            </a:xfrm>
            <a:prstGeom prst="rect">
              <a:avLst/>
            </a:prstGeom>
          </p:spPr>
        </p:pic>
      </p:grpSp>
      <p:grpSp>
        <p:nvGrpSpPr>
          <p:cNvPr id="6" name="Group 5">
            <a:extLst>
              <a:ext uri="{FF2B5EF4-FFF2-40B4-BE49-F238E27FC236}">
                <a16:creationId xmlns:a16="http://schemas.microsoft.com/office/drawing/2014/main" id="{1D330824-0088-408F-8DBE-20BC9BE1462D}"/>
              </a:ext>
            </a:extLst>
          </p:cNvPr>
          <p:cNvGrpSpPr/>
          <p:nvPr/>
        </p:nvGrpSpPr>
        <p:grpSpPr>
          <a:xfrm>
            <a:off x="-19340429" y="11274"/>
            <a:ext cx="12164233" cy="6858000"/>
            <a:chOff x="-16818209" y="11274"/>
            <a:chExt cx="12164233" cy="6858000"/>
          </a:xfrm>
        </p:grpSpPr>
        <p:sp>
          <p:nvSpPr>
            <p:cNvPr id="101" name="Rectangle 100">
              <a:extLst>
                <a:ext uri="{FF2B5EF4-FFF2-40B4-BE49-F238E27FC236}">
                  <a16:creationId xmlns:a16="http://schemas.microsoft.com/office/drawing/2014/main" id="{4F74E032-B2A0-452B-B53F-B1F996969182}"/>
                </a:ext>
              </a:extLst>
            </p:cNvPr>
            <p:cNvSpPr/>
            <p:nvPr/>
          </p:nvSpPr>
          <p:spPr>
            <a:xfrm>
              <a:off x="-16818209" y="1127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2" name="Group 101">
              <a:extLst>
                <a:ext uri="{FF2B5EF4-FFF2-40B4-BE49-F238E27FC236}">
                  <a16:creationId xmlns:a16="http://schemas.microsoft.com/office/drawing/2014/main" id="{208878C4-941A-4241-87EA-D3311EF0A6E9}"/>
                </a:ext>
              </a:extLst>
            </p:cNvPr>
            <p:cNvGrpSpPr/>
            <p:nvPr/>
          </p:nvGrpSpPr>
          <p:grpSpPr>
            <a:xfrm>
              <a:off x="-5891105" y="2212109"/>
              <a:ext cx="1237129" cy="2456330"/>
              <a:chOff x="10927104" y="2200835"/>
              <a:chExt cx="1237129" cy="2456330"/>
            </a:xfrm>
            <a:solidFill>
              <a:srgbClr val="92D050"/>
            </a:solidFill>
          </p:grpSpPr>
          <p:sp>
            <p:nvSpPr>
              <p:cNvPr id="103" name="Freeform: Shape 102">
                <a:extLst>
                  <a:ext uri="{FF2B5EF4-FFF2-40B4-BE49-F238E27FC236}">
                    <a16:creationId xmlns:a16="http://schemas.microsoft.com/office/drawing/2014/main" id="{897416EB-1F88-4FCD-BFDD-417A3B47BFCC}"/>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4" name="TextBox 103">
                <a:extLst>
                  <a:ext uri="{FF2B5EF4-FFF2-40B4-BE49-F238E27FC236}">
                    <a16:creationId xmlns:a16="http://schemas.microsoft.com/office/drawing/2014/main" id="{9977377A-723C-401A-8AD3-CD22B24656C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Testing</a:t>
                </a:r>
              </a:p>
            </p:txBody>
          </p:sp>
        </p:grpSp>
        <p:pic>
          <p:nvPicPr>
            <p:cNvPr id="105" name="Picture 104">
              <a:extLst>
                <a:ext uri="{FF2B5EF4-FFF2-40B4-BE49-F238E27FC236}">
                  <a16:creationId xmlns:a16="http://schemas.microsoft.com/office/drawing/2014/main" id="{B3B5BBC3-4D86-4C24-BA65-7FE6EDE08AA4}"/>
                </a:ext>
              </a:extLst>
            </p:cNvPr>
            <p:cNvPicPr>
              <a:picLocks noChangeAspect="1"/>
            </p:cNvPicPr>
            <p:nvPr/>
          </p:nvPicPr>
          <p:blipFill>
            <a:blip r:embed="rId19"/>
            <a:stretch>
              <a:fillRect/>
            </a:stretch>
          </p:blipFill>
          <p:spPr>
            <a:xfrm rot="16200000">
              <a:off x="-5874373" y="3108580"/>
              <a:ext cx="663388" cy="663388"/>
            </a:xfrm>
            <a:prstGeom prst="rect">
              <a:avLst/>
            </a:prstGeom>
          </p:spPr>
        </p:pic>
      </p:grpSp>
      <p:grpSp>
        <p:nvGrpSpPr>
          <p:cNvPr id="5" name="Group 4">
            <a:extLst>
              <a:ext uri="{FF2B5EF4-FFF2-40B4-BE49-F238E27FC236}">
                <a16:creationId xmlns:a16="http://schemas.microsoft.com/office/drawing/2014/main" id="{7921A158-2456-476A-ACCE-1AE2B6D370F3}"/>
              </a:ext>
            </a:extLst>
          </p:cNvPr>
          <p:cNvGrpSpPr/>
          <p:nvPr/>
        </p:nvGrpSpPr>
        <p:grpSpPr>
          <a:xfrm>
            <a:off x="-19865324" y="11430"/>
            <a:ext cx="12164233" cy="6858000"/>
            <a:chOff x="-17297384" y="11430"/>
            <a:chExt cx="12164233" cy="6858000"/>
          </a:xfrm>
        </p:grpSpPr>
        <p:sp>
          <p:nvSpPr>
            <p:cNvPr id="106" name="Rectangle 105">
              <a:extLst>
                <a:ext uri="{FF2B5EF4-FFF2-40B4-BE49-F238E27FC236}">
                  <a16:creationId xmlns:a16="http://schemas.microsoft.com/office/drawing/2014/main" id="{5322BCD8-B9AA-4F1A-904D-4214B67BA855}"/>
                </a:ext>
              </a:extLst>
            </p:cNvPr>
            <p:cNvSpPr/>
            <p:nvPr/>
          </p:nvSpPr>
          <p:spPr>
            <a:xfrm>
              <a:off x="-17297384"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7" name="Group 106">
              <a:extLst>
                <a:ext uri="{FF2B5EF4-FFF2-40B4-BE49-F238E27FC236}">
                  <a16:creationId xmlns:a16="http://schemas.microsoft.com/office/drawing/2014/main" id="{747B2932-49C2-403F-B9EE-C9D301A44D41}"/>
                </a:ext>
              </a:extLst>
            </p:cNvPr>
            <p:cNvGrpSpPr/>
            <p:nvPr/>
          </p:nvGrpSpPr>
          <p:grpSpPr>
            <a:xfrm>
              <a:off x="-6370280" y="2200835"/>
              <a:ext cx="1237129" cy="2456330"/>
              <a:chOff x="10927104" y="2200835"/>
              <a:chExt cx="1237129" cy="2456330"/>
            </a:xfrm>
            <a:solidFill>
              <a:schemeClr val="accent2">
                <a:lumMod val="75000"/>
              </a:schemeClr>
            </a:solidFill>
          </p:grpSpPr>
          <p:sp>
            <p:nvSpPr>
              <p:cNvPr id="108" name="Freeform: Shape 107">
                <a:extLst>
                  <a:ext uri="{FF2B5EF4-FFF2-40B4-BE49-F238E27FC236}">
                    <a16:creationId xmlns:a16="http://schemas.microsoft.com/office/drawing/2014/main" id="{2A20210E-9BC4-4C2A-811B-687B15E8FA2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9" name="TextBox 108">
                <a:extLst>
                  <a:ext uri="{FF2B5EF4-FFF2-40B4-BE49-F238E27FC236}">
                    <a16:creationId xmlns:a16="http://schemas.microsoft.com/office/drawing/2014/main" id="{E9C000EC-0D9F-474B-81F8-D3614247155D}"/>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Result</a:t>
                </a:r>
              </a:p>
            </p:txBody>
          </p:sp>
        </p:grpSp>
        <p:pic>
          <p:nvPicPr>
            <p:cNvPr id="110" name="Picture 109">
              <a:extLst>
                <a:ext uri="{FF2B5EF4-FFF2-40B4-BE49-F238E27FC236}">
                  <a16:creationId xmlns:a16="http://schemas.microsoft.com/office/drawing/2014/main" id="{8866ADA1-C641-4B54-AA6C-CCBDD3348A06}"/>
                </a:ext>
              </a:extLst>
            </p:cNvPr>
            <p:cNvPicPr>
              <a:picLocks noChangeAspect="1"/>
            </p:cNvPicPr>
            <p:nvPr/>
          </p:nvPicPr>
          <p:blipFill>
            <a:blip r:embed="rId20"/>
            <a:stretch>
              <a:fillRect/>
            </a:stretch>
          </p:blipFill>
          <p:spPr>
            <a:xfrm rot="16200000">
              <a:off x="-6285714" y="3173506"/>
              <a:ext cx="510989" cy="510989"/>
            </a:xfrm>
            <a:prstGeom prst="rect">
              <a:avLst/>
            </a:prstGeom>
          </p:spPr>
        </p:pic>
      </p:grpSp>
      <p:grpSp>
        <p:nvGrpSpPr>
          <p:cNvPr id="2" name="Group 1">
            <a:extLst>
              <a:ext uri="{FF2B5EF4-FFF2-40B4-BE49-F238E27FC236}">
                <a16:creationId xmlns:a16="http://schemas.microsoft.com/office/drawing/2014/main" id="{1FCE99C7-DCA9-4AB0-B584-C629292DB967}"/>
              </a:ext>
            </a:extLst>
          </p:cNvPr>
          <p:cNvGrpSpPr/>
          <p:nvPr/>
        </p:nvGrpSpPr>
        <p:grpSpPr>
          <a:xfrm>
            <a:off x="-20365418" y="11247"/>
            <a:ext cx="12164233" cy="6858000"/>
            <a:chOff x="-17766998" y="11247"/>
            <a:chExt cx="12164233" cy="6858000"/>
          </a:xfrm>
        </p:grpSpPr>
        <p:sp>
          <p:nvSpPr>
            <p:cNvPr id="111" name="Rectangle 110">
              <a:extLst>
                <a:ext uri="{FF2B5EF4-FFF2-40B4-BE49-F238E27FC236}">
                  <a16:creationId xmlns:a16="http://schemas.microsoft.com/office/drawing/2014/main" id="{C941B9E8-B273-491D-BFCA-34A34C59DA45}"/>
                </a:ext>
              </a:extLst>
            </p:cNvPr>
            <p:cNvSpPr/>
            <p:nvPr/>
          </p:nvSpPr>
          <p:spPr>
            <a:xfrm>
              <a:off x="-17766998" y="11247"/>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2" name="Group 111">
              <a:extLst>
                <a:ext uri="{FF2B5EF4-FFF2-40B4-BE49-F238E27FC236}">
                  <a16:creationId xmlns:a16="http://schemas.microsoft.com/office/drawing/2014/main" id="{4C026B2A-B1A4-4B04-9362-0FE80074EEDE}"/>
                </a:ext>
              </a:extLst>
            </p:cNvPr>
            <p:cNvGrpSpPr/>
            <p:nvPr/>
          </p:nvGrpSpPr>
          <p:grpSpPr>
            <a:xfrm>
              <a:off x="-6839894" y="2189222"/>
              <a:ext cx="1237129" cy="2456330"/>
              <a:chOff x="10927104" y="2200835"/>
              <a:chExt cx="1237129" cy="2456330"/>
            </a:xfrm>
            <a:solidFill>
              <a:srgbClr val="00B050"/>
            </a:solidFill>
          </p:grpSpPr>
          <p:sp>
            <p:nvSpPr>
              <p:cNvPr id="113" name="Freeform: Shape 112">
                <a:extLst>
                  <a:ext uri="{FF2B5EF4-FFF2-40B4-BE49-F238E27FC236}">
                    <a16:creationId xmlns:a16="http://schemas.microsoft.com/office/drawing/2014/main" id="{F713FD38-0806-4F55-8D5D-14998013850A}"/>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14" name="TextBox 113">
                <a:extLst>
                  <a:ext uri="{FF2B5EF4-FFF2-40B4-BE49-F238E27FC236}">
                    <a16:creationId xmlns:a16="http://schemas.microsoft.com/office/drawing/2014/main" id="{F9A87DD7-3856-47C0-9A18-C811AE8793B2}"/>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Conclusion</a:t>
                </a:r>
              </a:p>
            </p:txBody>
          </p:sp>
        </p:grpSp>
        <p:pic>
          <p:nvPicPr>
            <p:cNvPr id="115" name="Picture 114">
              <a:extLst>
                <a:ext uri="{FF2B5EF4-FFF2-40B4-BE49-F238E27FC236}">
                  <a16:creationId xmlns:a16="http://schemas.microsoft.com/office/drawing/2014/main" id="{7C9D8949-50E3-4875-870B-E1D02DB1B615}"/>
                </a:ext>
              </a:extLst>
            </p:cNvPr>
            <p:cNvPicPr>
              <a:picLocks noChangeAspect="1"/>
            </p:cNvPicPr>
            <p:nvPr/>
          </p:nvPicPr>
          <p:blipFill>
            <a:blip r:embed="rId21"/>
            <a:stretch>
              <a:fillRect/>
            </a:stretch>
          </p:blipFill>
          <p:spPr>
            <a:xfrm rot="16200000">
              <a:off x="-6751445" y="3121551"/>
              <a:ext cx="591671" cy="591671"/>
            </a:xfrm>
            <a:prstGeom prst="rect">
              <a:avLst/>
            </a:prstGeom>
          </p:spPr>
        </p:pic>
      </p:grpSp>
      <p:grpSp>
        <p:nvGrpSpPr>
          <p:cNvPr id="119" name="Group 118">
            <a:extLst>
              <a:ext uri="{FF2B5EF4-FFF2-40B4-BE49-F238E27FC236}">
                <a16:creationId xmlns:a16="http://schemas.microsoft.com/office/drawing/2014/main" id="{611AE773-76A3-4B2E-A401-617EA8AFCE96}"/>
              </a:ext>
            </a:extLst>
          </p:cNvPr>
          <p:cNvGrpSpPr/>
          <p:nvPr/>
        </p:nvGrpSpPr>
        <p:grpSpPr>
          <a:xfrm>
            <a:off x="4248727" y="618836"/>
            <a:ext cx="3666837" cy="628073"/>
            <a:chOff x="4248727" y="618836"/>
            <a:chExt cx="3666837" cy="628073"/>
          </a:xfrm>
        </p:grpSpPr>
        <p:sp>
          <p:nvSpPr>
            <p:cNvPr id="3" name="Rectangle: Rounded Corners 2">
              <a:extLst>
                <a:ext uri="{FF2B5EF4-FFF2-40B4-BE49-F238E27FC236}">
                  <a16:creationId xmlns:a16="http://schemas.microsoft.com/office/drawing/2014/main" id="{5D06C64C-5FD9-46EE-8DA8-794180DB1BE7}"/>
                </a:ext>
              </a:extLst>
            </p:cNvPr>
            <p:cNvSpPr/>
            <p:nvPr/>
          </p:nvSpPr>
          <p:spPr>
            <a:xfrm>
              <a:off x="4248727" y="618836"/>
              <a:ext cx="3666837" cy="62807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22FD4B48-3C2B-45E4-85C8-B391AC60C42C}"/>
                </a:ext>
              </a:extLst>
            </p:cNvPr>
            <p:cNvSpPr txBox="1"/>
            <p:nvPr/>
          </p:nvSpPr>
          <p:spPr>
            <a:xfrm>
              <a:off x="4627318" y="748206"/>
              <a:ext cx="2969455" cy="369332"/>
            </a:xfrm>
            <a:prstGeom prst="rect">
              <a:avLst/>
            </a:prstGeom>
            <a:noFill/>
          </p:spPr>
          <p:txBody>
            <a:bodyPr wrap="square" rtlCol="0">
              <a:spAutoFit/>
            </a:bodyPr>
            <a:lstStyle/>
            <a:p>
              <a:pPr algn="ctr"/>
              <a:r>
                <a:rPr lang="en-IN" dirty="0">
                  <a:latin typeface="Tw Cen MT" panose="020B0602020104020603" pitchFamily="34" charset="0"/>
                </a:rPr>
                <a:t>Enter the URL</a:t>
              </a:r>
            </a:p>
          </p:txBody>
        </p:sp>
      </p:grpSp>
      <p:grpSp>
        <p:nvGrpSpPr>
          <p:cNvPr id="120" name="Group 119">
            <a:extLst>
              <a:ext uri="{FF2B5EF4-FFF2-40B4-BE49-F238E27FC236}">
                <a16:creationId xmlns:a16="http://schemas.microsoft.com/office/drawing/2014/main" id="{47ED961B-A99D-47CF-9C87-2BFD92F60AF2}"/>
              </a:ext>
            </a:extLst>
          </p:cNvPr>
          <p:cNvGrpSpPr/>
          <p:nvPr/>
        </p:nvGrpSpPr>
        <p:grpSpPr>
          <a:xfrm>
            <a:off x="4255647" y="1844083"/>
            <a:ext cx="3666837" cy="628073"/>
            <a:chOff x="4248727" y="618836"/>
            <a:chExt cx="3666837" cy="628073"/>
          </a:xfrm>
        </p:grpSpPr>
        <p:sp>
          <p:nvSpPr>
            <p:cNvPr id="121" name="Rectangle: Rounded Corners 120">
              <a:extLst>
                <a:ext uri="{FF2B5EF4-FFF2-40B4-BE49-F238E27FC236}">
                  <a16:creationId xmlns:a16="http://schemas.microsoft.com/office/drawing/2014/main" id="{2A845932-8904-4C5C-B308-9FE98900C42A}"/>
                </a:ext>
              </a:extLst>
            </p:cNvPr>
            <p:cNvSpPr/>
            <p:nvPr/>
          </p:nvSpPr>
          <p:spPr>
            <a:xfrm>
              <a:off x="4248727" y="618836"/>
              <a:ext cx="3666837" cy="62807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22" name="TextBox 121">
              <a:extLst>
                <a:ext uri="{FF2B5EF4-FFF2-40B4-BE49-F238E27FC236}">
                  <a16:creationId xmlns:a16="http://schemas.microsoft.com/office/drawing/2014/main" id="{D4728654-DD89-48B1-BBE8-E1F48C09E5CE}"/>
                </a:ext>
              </a:extLst>
            </p:cNvPr>
            <p:cNvSpPr txBox="1"/>
            <p:nvPr/>
          </p:nvSpPr>
          <p:spPr>
            <a:xfrm>
              <a:off x="4627318" y="748206"/>
              <a:ext cx="2969455" cy="369332"/>
            </a:xfrm>
            <a:prstGeom prst="rect">
              <a:avLst/>
            </a:prstGeom>
            <a:noFill/>
          </p:spPr>
          <p:txBody>
            <a:bodyPr wrap="square" rtlCol="0">
              <a:spAutoFit/>
            </a:bodyPr>
            <a:lstStyle/>
            <a:p>
              <a:pPr algn="ctr"/>
              <a:r>
                <a:rPr lang="en-IN" dirty="0">
                  <a:latin typeface="Tw Cen MT" panose="020B0602020104020603" pitchFamily="34" charset="0"/>
                </a:rPr>
                <a:t>Compare 8 condition with URL</a:t>
              </a:r>
            </a:p>
          </p:txBody>
        </p:sp>
      </p:grpSp>
      <p:grpSp>
        <p:nvGrpSpPr>
          <p:cNvPr id="129" name="Group 128">
            <a:extLst>
              <a:ext uri="{FF2B5EF4-FFF2-40B4-BE49-F238E27FC236}">
                <a16:creationId xmlns:a16="http://schemas.microsoft.com/office/drawing/2014/main" id="{19312CEE-6839-4999-863D-52EBA74566A5}"/>
              </a:ext>
            </a:extLst>
          </p:cNvPr>
          <p:cNvGrpSpPr/>
          <p:nvPr/>
        </p:nvGrpSpPr>
        <p:grpSpPr>
          <a:xfrm>
            <a:off x="4255646" y="618836"/>
            <a:ext cx="3666837" cy="628073"/>
            <a:chOff x="4248727" y="618836"/>
            <a:chExt cx="3666837" cy="628073"/>
          </a:xfrm>
        </p:grpSpPr>
        <p:sp>
          <p:nvSpPr>
            <p:cNvPr id="130" name="Rectangle: Rounded Corners 129">
              <a:extLst>
                <a:ext uri="{FF2B5EF4-FFF2-40B4-BE49-F238E27FC236}">
                  <a16:creationId xmlns:a16="http://schemas.microsoft.com/office/drawing/2014/main" id="{4AA4083A-2D77-41EB-B49D-E687CAC6038E}"/>
                </a:ext>
              </a:extLst>
            </p:cNvPr>
            <p:cNvSpPr/>
            <p:nvPr/>
          </p:nvSpPr>
          <p:spPr>
            <a:xfrm>
              <a:off x="4248727" y="618836"/>
              <a:ext cx="3666837" cy="62807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1" name="TextBox 130">
              <a:extLst>
                <a:ext uri="{FF2B5EF4-FFF2-40B4-BE49-F238E27FC236}">
                  <a16:creationId xmlns:a16="http://schemas.microsoft.com/office/drawing/2014/main" id="{CEC6D3B0-EEA1-49E4-818D-51590BBB65D9}"/>
                </a:ext>
              </a:extLst>
            </p:cNvPr>
            <p:cNvSpPr txBox="1"/>
            <p:nvPr/>
          </p:nvSpPr>
          <p:spPr>
            <a:xfrm>
              <a:off x="4627318" y="748206"/>
              <a:ext cx="2969455" cy="369332"/>
            </a:xfrm>
            <a:prstGeom prst="rect">
              <a:avLst/>
            </a:prstGeom>
            <a:noFill/>
          </p:spPr>
          <p:txBody>
            <a:bodyPr wrap="square" rtlCol="0">
              <a:spAutoFit/>
            </a:bodyPr>
            <a:lstStyle/>
            <a:p>
              <a:pPr algn="ctr"/>
              <a:r>
                <a:rPr lang="en-IN" dirty="0">
                  <a:latin typeface="Tw Cen MT" panose="020B0602020104020603" pitchFamily="34" charset="0"/>
                </a:rPr>
                <a:t>Enter the URL</a:t>
              </a:r>
            </a:p>
          </p:txBody>
        </p:sp>
      </p:grpSp>
      <p:grpSp>
        <p:nvGrpSpPr>
          <p:cNvPr id="135" name="Group 134">
            <a:extLst>
              <a:ext uri="{FF2B5EF4-FFF2-40B4-BE49-F238E27FC236}">
                <a16:creationId xmlns:a16="http://schemas.microsoft.com/office/drawing/2014/main" id="{3BA2F70A-A9BD-4FE5-8002-1FC99EAB0899}"/>
              </a:ext>
            </a:extLst>
          </p:cNvPr>
          <p:cNvGrpSpPr/>
          <p:nvPr/>
        </p:nvGrpSpPr>
        <p:grpSpPr>
          <a:xfrm>
            <a:off x="2126866" y="5346220"/>
            <a:ext cx="3666837" cy="628073"/>
            <a:chOff x="4248727" y="618836"/>
            <a:chExt cx="3666837" cy="628073"/>
          </a:xfrm>
        </p:grpSpPr>
        <p:sp>
          <p:nvSpPr>
            <p:cNvPr id="136" name="Rectangle: Rounded Corners 135">
              <a:extLst>
                <a:ext uri="{FF2B5EF4-FFF2-40B4-BE49-F238E27FC236}">
                  <a16:creationId xmlns:a16="http://schemas.microsoft.com/office/drawing/2014/main" id="{8188BDDE-A1DC-45E6-AE59-E4AEBED2C923}"/>
                </a:ext>
              </a:extLst>
            </p:cNvPr>
            <p:cNvSpPr/>
            <p:nvPr/>
          </p:nvSpPr>
          <p:spPr>
            <a:xfrm>
              <a:off x="4248727" y="618836"/>
              <a:ext cx="3666837" cy="62807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7" name="TextBox 136">
              <a:extLst>
                <a:ext uri="{FF2B5EF4-FFF2-40B4-BE49-F238E27FC236}">
                  <a16:creationId xmlns:a16="http://schemas.microsoft.com/office/drawing/2014/main" id="{99F625E2-9929-4022-881C-2DF4F57D1484}"/>
                </a:ext>
              </a:extLst>
            </p:cNvPr>
            <p:cNvSpPr txBox="1"/>
            <p:nvPr/>
          </p:nvSpPr>
          <p:spPr>
            <a:xfrm>
              <a:off x="4627318" y="748206"/>
              <a:ext cx="2969455" cy="369332"/>
            </a:xfrm>
            <a:prstGeom prst="rect">
              <a:avLst/>
            </a:prstGeom>
            <a:noFill/>
          </p:spPr>
          <p:txBody>
            <a:bodyPr wrap="square" rtlCol="0">
              <a:spAutoFit/>
            </a:bodyPr>
            <a:lstStyle/>
            <a:p>
              <a:pPr algn="ctr"/>
              <a:r>
                <a:rPr lang="en-IN" dirty="0">
                  <a:latin typeface="Tw Cen MT" panose="020B0602020104020603" pitchFamily="34" charset="0"/>
                </a:rPr>
                <a:t>URL is PHISHING</a:t>
              </a:r>
            </a:p>
          </p:txBody>
        </p:sp>
      </p:grpSp>
      <p:grpSp>
        <p:nvGrpSpPr>
          <p:cNvPr id="138" name="Group 137">
            <a:extLst>
              <a:ext uri="{FF2B5EF4-FFF2-40B4-BE49-F238E27FC236}">
                <a16:creationId xmlns:a16="http://schemas.microsoft.com/office/drawing/2014/main" id="{CE9DAD14-4178-484A-B005-C597157EB014}"/>
              </a:ext>
            </a:extLst>
          </p:cNvPr>
          <p:cNvGrpSpPr/>
          <p:nvPr/>
        </p:nvGrpSpPr>
        <p:grpSpPr>
          <a:xfrm>
            <a:off x="6398297" y="5346220"/>
            <a:ext cx="3666837" cy="628073"/>
            <a:chOff x="4248727" y="618836"/>
            <a:chExt cx="3666837" cy="628073"/>
          </a:xfrm>
        </p:grpSpPr>
        <p:sp>
          <p:nvSpPr>
            <p:cNvPr id="139" name="Rectangle: Rounded Corners 138">
              <a:extLst>
                <a:ext uri="{FF2B5EF4-FFF2-40B4-BE49-F238E27FC236}">
                  <a16:creationId xmlns:a16="http://schemas.microsoft.com/office/drawing/2014/main" id="{36F217B6-D997-49BF-A5D9-B0774B361C62}"/>
                </a:ext>
              </a:extLst>
            </p:cNvPr>
            <p:cNvSpPr/>
            <p:nvPr/>
          </p:nvSpPr>
          <p:spPr>
            <a:xfrm>
              <a:off x="4248727" y="618836"/>
              <a:ext cx="3666837" cy="62807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0" name="TextBox 139">
              <a:extLst>
                <a:ext uri="{FF2B5EF4-FFF2-40B4-BE49-F238E27FC236}">
                  <a16:creationId xmlns:a16="http://schemas.microsoft.com/office/drawing/2014/main" id="{CEDA09BB-E2B7-42F8-B700-49C5918C2988}"/>
                </a:ext>
              </a:extLst>
            </p:cNvPr>
            <p:cNvSpPr txBox="1"/>
            <p:nvPr/>
          </p:nvSpPr>
          <p:spPr>
            <a:xfrm>
              <a:off x="4627318" y="748206"/>
              <a:ext cx="2969455" cy="369332"/>
            </a:xfrm>
            <a:prstGeom prst="rect">
              <a:avLst/>
            </a:prstGeom>
            <a:noFill/>
          </p:spPr>
          <p:txBody>
            <a:bodyPr wrap="square" rtlCol="0">
              <a:spAutoFit/>
            </a:bodyPr>
            <a:lstStyle/>
            <a:p>
              <a:pPr algn="ctr"/>
              <a:r>
                <a:rPr lang="en-IN" dirty="0">
                  <a:latin typeface="Tw Cen MT" panose="020B0602020104020603" pitchFamily="34" charset="0"/>
                </a:rPr>
                <a:t>URL is SAFE</a:t>
              </a:r>
            </a:p>
          </p:txBody>
        </p:sp>
      </p:grpSp>
      <p:cxnSp>
        <p:nvCxnSpPr>
          <p:cNvPr id="142" name="Straight Arrow Connector 141">
            <a:extLst>
              <a:ext uri="{FF2B5EF4-FFF2-40B4-BE49-F238E27FC236}">
                <a16:creationId xmlns:a16="http://schemas.microsoft.com/office/drawing/2014/main" id="{C3B5B3CD-8FA4-4A56-A7CE-9093463562EA}"/>
              </a:ext>
            </a:extLst>
          </p:cNvPr>
          <p:cNvCxnSpPr>
            <a:cxnSpLocks/>
            <a:stCxn id="130" idx="2"/>
            <a:endCxn id="121" idx="0"/>
          </p:cNvCxnSpPr>
          <p:nvPr/>
        </p:nvCxnSpPr>
        <p:spPr>
          <a:xfrm>
            <a:off x="6089065" y="1246909"/>
            <a:ext cx="1" cy="597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A914DC40-8E60-47F3-A919-14F3776AF69D}"/>
              </a:ext>
            </a:extLst>
          </p:cNvPr>
          <p:cNvCxnSpPr>
            <a:cxnSpLocks/>
            <a:stCxn id="121" idx="2"/>
          </p:cNvCxnSpPr>
          <p:nvPr/>
        </p:nvCxnSpPr>
        <p:spPr>
          <a:xfrm>
            <a:off x="6089066" y="2472156"/>
            <a:ext cx="4019" cy="595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109DD5B0-3ACC-4B7D-9028-9ACFD756D5CD}"/>
              </a:ext>
            </a:extLst>
          </p:cNvPr>
          <p:cNvSpPr txBox="1"/>
          <p:nvPr/>
        </p:nvSpPr>
        <p:spPr>
          <a:xfrm>
            <a:off x="4138896" y="3832903"/>
            <a:ext cx="526115" cy="369332"/>
          </a:xfrm>
          <a:prstGeom prst="rect">
            <a:avLst/>
          </a:prstGeom>
          <a:noFill/>
        </p:spPr>
        <p:txBody>
          <a:bodyPr wrap="square" rtlCol="0">
            <a:spAutoFit/>
          </a:bodyPr>
          <a:lstStyle/>
          <a:p>
            <a:r>
              <a:rPr lang="en-IN" dirty="0"/>
              <a:t>YES</a:t>
            </a:r>
          </a:p>
        </p:txBody>
      </p:sp>
      <p:sp>
        <p:nvSpPr>
          <p:cNvPr id="165" name="TextBox 164">
            <a:extLst>
              <a:ext uri="{FF2B5EF4-FFF2-40B4-BE49-F238E27FC236}">
                <a16:creationId xmlns:a16="http://schemas.microsoft.com/office/drawing/2014/main" id="{7115CF89-AECE-4DDA-8CED-F2F9F9BF2653}"/>
              </a:ext>
            </a:extLst>
          </p:cNvPr>
          <p:cNvSpPr txBox="1"/>
          <p:nvPr/>
        </p:nvSpPr>
        <p:spPr>
          <a:xfrm>
            <a:off x="7456594" y="3808030"/>
            <a:ext cx="526115" cy="369332"/>
          </a:xfrm>
          <a:prstGeom prst="rect">
            <a:avLst/>
          </a:prstGeom>
          <a:noFill/>
        </p:spPr>
        <p:txBody>
          <a:bodyPr wrap="square" rtlCol="0">
            <a:spAutoFit/>
          </a:bodyPr>
          <a:lstStyle/>
          <a:p>
            <a:r>
              <a:rPr lang="en-IN" dirty="0"/>
              <a:t>NO</a:t>
            </a:r>
          </a:p>
        </p:txBody>
      </p:sp>
      <p:sp>
        <p:nvSpPr>
          <p:cNvPr id="118" name="Diamond 117">
            <a:extLst>
              <a:ext uri="{FF2B5EF4-FFF2-40B4-BE49-F238E27FC236}">
                <a16:creationId xmlns:a16="http://schemas.microsoft.com/office/drawing/2014/main" id="{8E630715-0D23-4B27-9AD8-84A38BD384AB}"/>
              </a:ext>
            </a:extLst>
          </p:cNvPr>
          <p:cNvSpPr/>
          <p:nvPr/>
        </p:nvSpPr>
        <p:spPr>
          <a:xfrm>
            <a:off x="4950733" y="3089461"/>
            <a:ext cx="2290534" cy="2225964"/>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solidFill>
                  <a:schemeClr val="tx1"/>
                </a:solidFill>
                <a:latin typeface="Tw Cen MT" panose="020B0602020104020603" pitchFamily="34" charset="0"/>
              </a:rPr>
              <a:t>If URL satisfice 3 or more condition </a:t>
            </a:r>
          </a:p>
        </p:txBody>
      </p:sp>
      <p:cxnSp>
        <p:nvCxnSpPr>
          <p:cNvPr id="124" name="Connector: Elbow 123">
            <a:extLst>
              <a:ext uri="{FF2B5EF4-FFF2-40B4-BE49-F238E27FC236}">
                <a16:creationId xmlns:a16="http://schemas.microsoft.com/office/drawing/2014/main" id="{58E54BD0-5EED-4697-AC82-660AFD61F7A1}"/>
              </a:ext>
            </a:extLst>
          </p:cNvPr>
          <p:cNvCxnSpPr>
            <a:cxnSpLocks/>
            <a:stCxn id="118" idx="1"/>
            <a:endCxn id="136" idx="0"/>
          </p:cNvCxnSpPr>
          <p:nvPr/>
        </p:nvCxnSpPr>
        <p:spPr>
          <a:xfrm rot="10800000" flipV="1">
            <a:off x="3960285" y="4202442"/>
            <a:ext cx="990448" cy="114377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7D6D738F-85FA-487D-A1B3-08B3D65F110E}"/>
              </a:ext>
            </a:extLst>
          </p:cNvPr>
          <p:cNvCxnSpPr>
            <a:cxnSpLocks/>
            <a:stCxn id="118" idx="3"/>
            <a:endCxn id="139" idx="0"/>
          </p:cNvCxnSpPr>
          <p:nvPr/>
        </p:nvCxnSpPr>
        <p:spPr>
          <a:xfrm>
            <a:off x="7241267" y="4202443"/>
            <a:ext cx="990449" cy="114377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022722"/>
      </p:ext>
    </p:extLst>
  </p:cSld>
  <p:clrMapOvr>
    <a:masterClrMapping/>
  </p:clrMapOvr>
  <p:transition spd="slow">
    <p:cover dir="r"/>
    <p:sndAc>
      <p:stSnd>
        <p:snd r:embed="rId2" name="click.wav"/>
      </p:stSnd>
    </p:sndAc>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7" name="Group 116">
            <a:extLst>
              <a:ext uri="{FF2B5EF4-FFF2-40B4-BE49-F238E27FC236}">
                <a16:creationId xmlns:a16="http://schemas.microsoft.com/office/drawing/2014/main" id="{EDA28C03-7632-4241-95B7-FBB636F961F7}"/>
              </a:ext>
            </a:extLst>
          </p:cNvPr>
          <p:cNvGrpSpPr/>
          <p:nvPr/>
        </p:nvGrpSpPr>
        <p:grpSpPr>
          <a:xfrm>
            <a:off x="32933" y="9115"/>
            <a:ext cx="12164233" cy="6858000"/>
            <a:chOff x="35784" y="9284"/>
            <a:chExt cx="12164233" cy="6858000"/>
          </a:xfrm>
        </p:grpSpPr>
        <p:sp>
          <p:nvSpPr>
            <p:cNvPr id="4" name="Rectangle 3">
              <a:extLst>
                <a:ext uri="{FF2B5EF4-FFF2-40B4-BE49-F238E27FC236}">
                  <a16:creationId xmlns:a16="http://schemas.microsoft.com/office/drawing/2014/main" id="{5325182F-DD99-4A1B-A101-4E4A66FEA396}"/>
                </a:ext>
              </a:extLst>
            </p:cNvPr>
            <p:cNvSpPr/>
            <p:nvPr/>
          </p:nvSpPr>
          <p:spPr>
            <a:xfrm>
              <a:off x="35784" y="928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5" name="Group 14">
              <a:extLst>
                <a:ext uri="{FF2B5EF4-FFF2-40B4-BE49-F238E27FC236}">
                  <a16:creationId xmlns:a16="http://schemas.microsoft.com/office/drawing/2014/main" id="{3612D5D8-A1B2-470F-913B-0E3CB2D318D0}"/>
                </a:ext>
              </a:extLst>
            </p:cNvPr>
            <p:cNvGrpSpPr/>
            <p:nvPr/>
          </p:nvGrpSpPr>
          <p:grpSpPr>
            <a:xfrm>
              <a:off x="10962888" y="2189405"/>
              <a:ext cx="1237129" cy="2456330"/>
              <a:chOff x="10927104" y="2200835"/>
              <a:chExt cx="1237129" cy="2456330"/>
            </a:xfrm>
          </p:grpSpPr>
          <p:sp>
            <p:nvSpPr>
              <p:cNvPr id="9" name="Freeform: Shape 8">
                <a:extLst>
                  <a:ext uri="{FF2B5EF4-FFF2-40B4-BE49-F238E27FC236}">
                    <a16:creationId xmlns:a16="http://schemas.microsoft.com/office/drawing/2014/main" id="{1B197C8E-43B8-4E09-8B8F-86809218EB6A}"/>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 name="TextBox 9">
                <a:extLst>
                  <a:ext uri="{FF2B5EF4-FFF2-40B4-BE49-F238E27FC236}">
                    <a16:creationId xmlns:a16="http://schemas.microsoft.com/office/drawing/2014/main" id="{F0329830-636B-4BF1-AAD4-1B1F3AC6965A}"/>
                  </a:ext>
                </a:extLst>
              </p:cNvPr>
              <p:cNvSpPr txBox="1"/>
              <p:nvPr/>
            </p:nvSpPr>
            <p:spPr>
              <a:xfrm rot="16200000">
                <a:off x="10815481" y="3167390"/>
                <a:ext cx="2106706" cy="523220"/>
              </a:xfrm>
              <a:prstGeom prst="rect">
                <a:avLst/>
              </a:prstGeom>
              <a:noFill/>
            </p:spPr>
            <p:txBody>
              <a:bodyPr wrap="square" rtlCol="0">
                <a:spAutoFit/>
              </a:bodyPr>
              <a:lstStyle/>
              <a:p>
                <a:pPr algn="ctr"/>
                <a:r>
                  <a:rPr lang="en-IN" sz="2800" b="1" dirty="0">
                    <a:solidFill>
                      <a:schemeClr val="bg2"/>
                    </a:solidFill>
                    <a:latin typeface="Tw Cen MT" panose="020B0602020104020603" pitchFamily="34" charset="0"/>
                  </a:rPr>
                  <a:t>Title</a:t>
                </a:r>
              </a:p>
            </p:txBody>
          </p:sp>
          <p:pic>
            <p:nvPicPr>
              <p:cNvPr id="14" name="Picture 13">
                <a:extLst>
                  <a:ext uri="{FF2B5EF4-FFF2-40B4-BE49-F238E27FC236}">
                    <a16:creationId xmlns:a16="http://schemas.microsoft.com/office/drawing/2014/main" id="{C453BAB4-FDD7-4731-BBE6-4FF701A52ABF}"/>
                  </a:ext>
                </a:extLst>
              </p:cNvPr>
              <p:cNvPicPr>
                <a:picLocks noChangeAspect="1"/>
              </p:cNvPicPr>
              <p:nvPr/>
            </p:nvPicPr>
            <p:blipFill>
              <a:blip r:embed="rId3"/>
              <a:stretch>
                <a:fillRect/>
              </a:stretch>
            </p:blipFill>
            <p:spPr>
              <a:xfrm rot="16200000">
                <a:off x="11030197" y="3171264"/>
                <a:ext cx="515471" cy="515471"/>
              </a:xfrm>
              <a:prstGeom prst="rect">
                <a:avLst/>
              </a:prstGeom>
            </p:spPr>
          </p:pic>
        </p:grpSp>
      </p:grpSp>
      <p:grpSp>
        <p:nvGrpSpPr>
          <p:cNvPr id="116" name="Group 115">
            <a:extLst>
              <a:ext uri="{FF2B5EF4-FFF2-40B4-BE49-F238E27FC236}">
                <a16:creationId xmlns:a16="http://schemas.microsoft.com/office/drawing/2014/main" id="{A1A8396F-0CE5-401D-A629-7EF0B937BE7A}"/>
              </a:ext>
            </a:extLst>
          </p:cNvPr>
          <p:cNvGrpSpPr/>
          <p:nvPr/>
        </p:nvGrpSpPr>
        <p:grpSpPr>
          <a:xfrm>
            <a:off x="29930" y="9284"/>
            <a:ext cx="12164233" cy="6858000"/>
            <a:chOff x="-450130" y="9284"/>
            <a:chExt cx="12164233" cy="6858000"/>
          </a:xfrm>
        </p:grpSpPr>
        <p:sp>
          <p:nvSpPr>
            <p:cNvPr id="16" name="Rectangle 15">
              <a:extLst>
                <a:ext uri="{FF2B5EF4-FFF2-40B4-BE49-F238E27FC236}">
                  <a16:creationId xmlns:a16="http://schemas.microsoft.com/office/drawing/2014/main" id="{2EB8F937-046F-4E9F-9A9C-F21B01918C67}"/>
                </a:ext>
              </a:extLst>
            </p:cNvPr>
            <p:cNvSpPr/>
            <p:nvPr/>
          </p:nvSpPr>
          <p:spPr>
            <a:xfrm>
              <a:off x="-450130" y="928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7" name="Group 16">
              <a:extLst>
                <a:ext uri="{FF2B5EF4-FFF2-40B4-BE49-F238E27FC236}">
                  <a16:creationId xmlns:a16="http://schemas.microsoft.com/office/drawing/2014/main" id="{15EB636C-4A35-4CB9-9765-BE5EEB83BA81}"/>
                </a:ext>
              </a:extLst>
            </p:cNvPr>
            <p:cNvGrpSpPr/>
            <p:nvPr/>
          </p:nvGrpSpPr>
          <p:grpSpPr>
            <a:xfrm>
              <a:off x="10476974" y="2210119"/>
              <a:ext cx="1237129" cy="2456330"/>
              <a:chOff x="10927104" y="2200835"/>
              <a:chExt cx="1237129" cy="2456330"/>
            </a:xfrm>
            <a:solidFill>
              <a:srgbClr val="00B0F0"/>
            </a:solidFill>
          </p:grpSpPr>
          <p:sp>
            <p:nvSpPr>
              <p:cNvPr id="18" name="Freeform: Shape 17">
                <a:extLst>
                  <a:ext uri="{FF2B5EF4-FFF2-40B4-BE49-F238E27FC236}">
                    <a16:creationId xmlns:a16="http://schemas.microsoft.com/office/drawing/2014/main" id="{A175329F-AD58-40ED-BAE9-3E71D36E44D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9" name="TextBox 18">
                <a:extLst>
                  <a:ext uri="{FF2B5EF4-FFF2-40B4-BE49-F238E27FC236}">
                    <a16:creationId xmlns:a16="http://schemas.microsoft.com/office/drawing/2014/main" id="{973C6430-B429-4E48-846F-1FF675FC6845}"/>
                  </a:ext>
                </a:extLst>
              </p:cNvPr>
              <p:cNvSpPr txBox="1"/>
              <p:nvPr/>
            </p:nvSpPr>
            <p:spPr>
              <a:xfrm rot="16200000">
                <a:off x="10815481" y="3167390"/>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Members</a:t>
                </a:r>
              </a:p>
            </p:txBody>
          </p:sp>
        </p:grpSp>
        <p:pic>
          <p:nvPicPr>
            <p:cNvPr id="20" name="Picture 19">
              <a:extLst>
                <a:ext uri="{FF2B5EF4-FFF2-40B4-BE49-F238E27FC236}">
                  <a16:creationId xmlns:a16="http://schemas.microsoft.com/office/drawing/2014/main" id="{CB703892-499F-4AAC-9BDA-766DBB9E5DAC}"/>
                </a:ext>
              </a:extLst>
            </p:cNvPr>
            <p:cNvPicPr>
              <a:picLocks noChangeAspect="1"/>
            </p:cNvPicPr>
            <p:nvPr/>
          </p:nvPicPr>
          <p:blipFill>
            <a:blip r:embed="rId4"/>
            <a:stretch>
              <a:fillRect/>
            </a:stretch>
          </p:blipFill>
          <p:spPr>
            <a:xfrm rot="16200000">
              <a:off x="10449207" y="3059525"/>
              <a:ext cx="757518" cy="757518"/>
            </a:xfrm>
            <a:prstGeom prst="rect">
              <a:avLst/>
            </a:prstGeom>
          </p:spPr>
        </p:pic>
      </p:grpSp>
      <p:grpSp>
        <p:nvGrpSpPr>
          <p:cNvPr id="90" name="Group 89">
            <a:extLst>
              <a:ext uri="{FF2B5EF4-FFF2-40B4-BE49-F238E27FC236}">
                <a16:creationId xmlns:a16="http://schemas.microsoft.com/office/drawing/2014/main" id="{AE831CE4-E4C3-4FB2-B204-7CF09484CB7D}"/>
              </a:ext>
            </a:extLst>
          </p:cNvPr>
          <p:cNvGrpSpPr/>
          <p:nvPr/>
        </p:nvGrpSpPr>
        <p:grpSpPr>
          <a:xfrm>
            <a:off x="33472" y="11247"/>
            <a:ext cx="12172808" cy="6858000"/>
            <a:chOff x="-949508" y="11247"/>
            <a:chExt cx="12172808" cy="6858000"/>
          </a:xfrm>
        </p:grpSpPr>
        <p:sp>
          <p:nvSpPr>
            <p:cNvPr id="26" name="Rectangle 25">
              <a:extLst>
                <a:ext uri="{FF2B5EF4-FFF2-40B4-BE49-F238E27FC236}">
                  <a16:creationId xmlns:a16="http://schemas.microsoft.com/office/drawing/2014/main" id="{AD61848D-D5E7-4749-BB08-70A1449180C7}"/>
                </a:ext>
              </a:extLst>
            </p:cNvPr>
            <p:cNvSpPr/>
            <p:nvPr/>
          </p:nvSpPr>
          <p:spPr>
            <a:xfrm>
              <a:off x="-949508" y="11247"/>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7" name="Group 26">
              <a:extLst>
                <a:ext uri="{FF2B5EF4-FFF2-40B4-BE49-F238E27FC236}">
                  <a16:creationId xmlns:a16="http://schemas.microsoft.com/office/drawing/2014/main" id="{6565B95C-496C-4C2B-AF37-5C72263B34B3}"/>
                </a:ext>
              </a:extLst>
            </p:cNvPr>
            <p:cNvGrpSpPr/>
            <p:nvPr/>
          </p:nvGrpSpPr>
          <p:grpSpPr>
            <a:xfrm>
              <a:off x="9986171" y="2180120"/>
              <a:ext cx="1237129" cy="2456330"/>
              <a:chOff x="10927104" y="2200835"/>
              <a:chExt cx="1237129" cy="2456330"/>
            </a:xfrm>
            <a:solidFill>
              <a:srgbClr val="00B050"/>
            </a:solidFill>
          </p:grpSpPr>
          <p:sp>
            <p:nvSpPr>
              <p:cNvPr id="28" name="Freeform: Shape 27">
                <a:extLst>
                  <a:ext uri="{FF2B5EF4-FFF2-40B4-BE49-F238E27FC236}">
                    <a16:creationId xmlns:a16="http://schemas.microsoft.com/office/drawing/2014/main" id="{E6224042-4E98-405D-822B-4C4EE1934418}"/>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9" name="TextBox 28">
                <a:extLst>
                  <a:ext uri="{FF2B5EF4-FFF2-40B4-BE49-F238E27FC236}">
                    <a16:creationId xmlns:a16="http://schemas.microsoft.com/office/drawing/2014/main" id="{4B793913-7014-47F8-A9DE-CF207EE7F8F5}"/>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Introduction</a:t>
                </a:r>
              </a:p>
            </p:txBody>
          </p:sp>
        </p:grpSp>
        <p:pic>
          <p:nvPicPr>
            <p:cNvPr id="30" name="Picture 29">
              <a:extLst>
                <a:ext uri="{FF2B5EF4-FFF2-40B4-BE49-F238E27FC236}">
                  <a16:creationId xmlns:a16="http://schemas.microsoft.com/office/drawing/2014/main" id="{88271813-6BF2-4092-8659-8524814A75DE}"/>
                </a:ext>
              </a:extLst>
            </p:cNvPr>
            <p:cNvPicPr>
              <a:picLocks noChangeAspect="1"/>
            </p:cNvPicPr>
            <p:nvPr/>
          </p:nvPicPr>
          <p:blipFill>
            <a:blip r:embed="rId5"/>
            <a:stretch>
              <a:fillRect/>
            </a:stretch>
          </p:blipFill>
          <p:spPr>
            <a:xfrm rot="16200000">
              <a:off x="10017285" y="3089461"/>
              <a:ext cx="679076" cy="679076"/>
            </a:xfrm>
            <a:prstGeom prst="rect">
              <a:avLst/>
            </a:prstGeom>
          </p:spPr>
        </p:pic>
      </p:grpSp>
      <p:grpSp>
        <p:nvGrpSpPr>
          <p:cNvPr id="89" name="Group 88">
            <a:extLst>
              <a:ext uri="{FF2B5EF4-FFF2-40B4-BE49-F238E27FC236}">
                <a16:creationId xmlns:a16="http://schemas.microsoft.com/office/drawing/2014/main" id="{C2E84346-7496-47A3-AB32-A44B0F87C730}"/>
              </a:ext>
            </a:extLst>
          </p:cNvPr>
          <p:cNvGrpSpPr/>
          <p:nvPr/>
        </p:nvGrpSpPr>
        <p:grpSpPr>
          <a:xfrm>
            <a:off x="45456" y="15889"/>
            <a:ext cx="12175498" cy="6858000"/>
            <a:chOff x="-1455684" y="15889"/>
            <a:chExt cx="12175498" cy="6858000"/>
          </a:xfrm>
        </p:grpSpPr>
        <p:sp>
          <p:nvSpPr>
            <p:cNvPr id="31" name="Rectangle 30">
              <a:extLst>
                <a:ext uri="{FF2B5EF4-FFF2-40B4-BE49-F238E27FC236}">
                  <a16:creationId xmlns:a16="http://schemas.microsoft.com/office/drawing/2014/main" id="{B767135F-2766-4734-B0A2-AC43583E7F39}"/>
                </a:ext>
              </a:extLst>
            </p:cNvPr>
            <p:cNvSpPr/>
            <p:nvPr/>
          </p:nvSpPr>
          <p:spPr>
            <a:xfrm>
              <a:off x="-1455684" y="15889"/>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2" name="Group 31">
              <a:extLst>
                <a:ext uri="{FF2B5EF4-FFF2-40B4-BE49-F238E27FC236}">
                  <a16:creationId xmlns:a16="http://schemas.microsoft.com/office/drawing/2014/main" id="{C39475E1-8596-41D0-84C1-894EA09817D8}"/>
                </a:ext>
              </a:extLst>
            </p:cNvPr>
            <p:cNvGrpSpPr/>
            <p:nvPr/>
          </p:nvGrpSpPr>
          <p:grpSpPr>
            <a:xfrm>
              <a:off x="9482685" y="2211263"/>
              <a:ext cx="1237129" cy="2456330"/>
              <a:chOff x="10927104" y="2200835"/>
              <a:chExt cx="1237129" cy="2456330"/>
            </a:xfrm>
            <a:solidFill>
              <a:srgbClr val="FF0000"/>
            </a:solidFill>
          </p:grpSpPr>
          <p:sp>
            <p:nvSpPr>
              <p:cNvPr id="33" name="Freeform: Shape 32">
                <a:extLst>
                  <a:ext uri="{FF2B5EF4-FFF2-40B4-BE49-F238E27FC236}">
                    <a16:creationId xmlns:a16="http://schemas.microsoft.com/office/drawing/2014/main" id="{87EE726A-7909-4DC5-A56E-BBEABFAF9F44}"/>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4" name="TextBox 33">
                <a:extLst>
                  <a:ext uri="{FF2B5EF4-FFF2-40B4-BE49-F238E27FC236}">
                    <a16:creationId xmlns:a16="http://schemas.microsoft.com/office/drawing/2014/main" id="{6E9B433E-1990-40F8-996A-85486588905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Limitations</a:t>
                </a:r>
              </a:p>
            </p:txBody>
          </p:sp>
        </p:grpSp>
        <p:pic>
          <p:nvPicPr>
            <p:cNvPr id="35" name="Picture 34">
              <a:extLst>
                <a:ext uri="{FF2B5EF4-FFF2-40B4-BE49-F238E27FC236}">
                  <a16:creationId xmlns:a16="http://schemas.microsoft.com/office/drawing/2014/main" id="{9A8AC200-C2FC-41F3-AF7F-6DD411A86024}"/>
                </a:ext>
              </a:extLst>
            </p:cNvPr>
            <p:cNvPicPr>
              <a:picLocks noChangeAspect="1"/>
            </p:cNvPicPr>
            <p:nvPr/>
          </p:nvPicPr>
          <p:blipFill>
            <a:blip r:embed="rId6"/>
            <a:stretch>
              <a:fillRect/>
            </a:stretch>
          </p:blipFill>
          <p:spPr>
            <a:xfrm rot="16200000">
              <a:off x="9648726" y="3266113"/>
              <a:ext cx="526677" cy="526677"/>
            </a:xfrm>
            <a:prstGeom prst="rect">
              <a:avLst/>
            </a:prstGeom>
          </p:spPr>
        </p:pic>
      </p:grpSp>
      <p:grpSp>
        <p:nvGrpSpPr>
          <p:cNvPr id="88" name="Group 87">
            <a:extLst>
              <a:ext uri="{FF2B5EF4-FFF2-40B4-BE49-F238E27FC236}">
                <a16:creationId xmlns:a16="http://schemas.microsoft.com/office/drawing/2014/main" id="{FB9B051E-DCD0-4788-9FED-EBD1E7F8D1AF}"/>
              </a:ext>
            </a:extLst>
          </p:cNvPr>
          <p:cNvGrpSpPr/>
          <p:nvPr/>
        </p:nvGrpSpPr>
        <p:grpSpPr>
          <a:xfrm>
            <a:off x="9203" y="9115"/>
            <a:ext cx="12168102" cy="6858000"/>
            <a:chOff x="16823" y="9115"/>
            <a:chExt cx="12168102" cy="6858000"/>
          </a:xfrm>
        </p:grpSpPr>
        <p:sp>
          <p:nvSpPr>
            <p:cNvPr id="36" name="Rectangle 35">
              <a:extLst>
                <a:ext uri="{FF2B5EF4-FFF2-40B4-BE49-F238E27FC236}">
                  <a16:creationId xmlns:a16="http://schemas.microsoft.com/office/drawing/2014/main" id="{C88FE640-3612-4C1B-AF94-A128409FA538}"/>
                </a:ext>
              </a:extLst>
            </p:cNvPr>
            <p:cNvSpPr/>
            <p:nvPr/>
          </p:nvSpPr>
          <p:spPr>
            <a:xfrm>
              <a:off x="16823" y="9115"/>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7" name="Group 36">
              <a:extLst>
                <a:ext uri="{FF2B5EF4-FFF2-40B4-BE49-F238E27FC236}">
                  <a16:creationId xmlns:a16="http://schemas.microsoft.com/office/drawing/2014/main" id="{AD5D548A-92F7-4135-AB69-CD5CE23A414D}"/>
                </a:ext>
              </a:extLst>
            </p:cNvPr>
            <p:cNvGrpSpPr/>
            <p:nvPr/>
          </p:nvGrpSpPr>
          <p:grpSpPr>
            <a:xfrm>
              <a:off x="10947796" y="2200666"/>
              <a:ext cx="1237129" cy="2456330"/>
              <a:chOff x="10927104" y="2200835"/>
              <a:chExt cx="1237129" cy="2456330"/>
            </a:xfrm>
            <a:solidFill>
              <a:srgbClr val="FFC000"/>
            </a:solidFill>
          </p:grpSpPr>
          <p:sp>
            <p:nvSpPr>
              <p:cNvPr id="38" name="Freeform: Shape 37">
                <a:extLst>
                  <a:ext uri="{FF2B5EF4-FFF2-40B4-BE49-F238E27FC236}">
                    <a16:creationId xmlns:a16="http://schemas.microsoft.com/office/drawing/2014/main" id="{18C77E72-EA61-47B8-A0D1-F9F1B75D007F}"/>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9" name="TextBox 38">
                <a:extLst>
                  <a:ext uri="{FF2B5EF4-FFF2-40B4-BE49-F238E27FC236}">
                    <a16:creationId xmlns:a16="http://schemas.microsoft.com/office/drawing/2014/main" id="{220EC826-C5A3-43F5-A17B-B6C8309F796B}"/>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Method</a:t>
                </a:r>
              </a:p>
            </p:txBody>
          </p:sp>
        </p:grpSp>
        <p:pic>
          <p:nvPicPr>
            <p:cNvPr id="40" name="Picture 39">
              <a:extLst>
                <a:ext uri="{FF2B5EF4-FFF2-40B4-BE49-F238E27FC236}">
                  <a16:creationId xmlns:a16="http://schemas.microsoft.com/office/drawing/2014/main" id="{D1A50F86-95AA-45A5-8740-0F68DB398229}"/>
                </a:ext>
              </a:extLst>
            </p:cNvPr>
            <p:cNvPicPr>
              <a:picLocks noChangeAspect="1"/>
            </p:cNvPicPr>
            <p:nvPr/>
          </p:nvPicPr>
          <p:blipFill>
            <a:blip r:embed="rId7"/>
            <a:stretch>
              <a:fillRect/>
            </a:stretch>
          </p:blipFill>
          <p:spPr>
            <a:xfrm rot="16200000">
              <a:off x="11125672" y="3266113"/>
              <a:ext cx="560294" cy="560294"/>
            </a:xfrm>
            <a:prstGeom prst="rect">
              <a:avLst/>
            </a:prstGeom>
          </p:spPr>
        </p:pic>
      </p:grpSp>
      <p:grpSp>
        <p:nvGrpSpPr>
          <p:cNvPr id="87" name="Group 86">
            <a:extLst>
              <a:ext uri="{FF2B5EF4-FFF2-40B4-BE49-F238E27FC236}">
                <a16:creationId xmlns:a16="http://schemas.microsoft.com/office/drawing/2014/main" id="{615E9441-0DC6-467A-AA6D-A8E12A3684BE}"/>
              </a:ext>
            </a:extLst>
          </p:cNvPr>
          <p:cNvGrpSpPr/>
          <p:nvPr/>
        </p:nvGrpSpPr>
        <p:grpSpPr>
          <a:xfrm>
            <a:off x="31912" y="21662"/>
            <a:ext cx="12164233" cy="6858000"/>
            <a:chOff x="-402428" y="6422"/>
            <a:chExt cx="12164233" cy="6858000"/>
          </a:xfrm>
        </p:grpSpPr>
        <p:sp>
          <p:nvSpPr>
            <p:cNvPr id="41" name="Rectangle 40">
              <a:extLst>
                <a:ext uri="{FF2B5EF4-FFF2-40B4-BE49-F238E27FC236}">
                  <a16:creationId xmlns:a16="http://schemas.microsoft.com/office/drawing/2014/main" id="{A30B1E40-39AE-4974-995D-E1A2AF3EF53F}"/>
                </a:ext>
              </a:extLst>
            </p:cNvPr>
            <p:cNvSpPr/>
            <p:nvPr/>
          </p:nvSpPr>
          <p:spPr>
            <a:xfrm>
              <a:off x="-402428" y="6422"/>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2" name="Group 41">
              <a:extLst>
                <a:ext uri="{FF2B5EF4-FFF2-40B4-BE49-F238E27FC236}">
                  <a16:creationId xmlns:a16="http://schemas.microsoft.com/office/drawing/2014/main" id="{08B38AC1-4D0D-4CA4-A48B-27D5B1B2AF60}"/>
                </a:ext>
              </a:extLst>
            </p:cNvPr>
            <p:cNvGrpSpPr/>
            <p:nvPr/>
          </p:nvGrpSpPr>
          <p:grpSpPr>
            <a:xfrm>
              <a:off x="10524676" y="2207805"/>
              <a:ext cx="1237129" cy="2456330"/>
              <a:chOff x="10927104" y="2200835"/>
              <a:chExt cx="1237129" cy="2456330"/>
            </a:xfrm>
            <a:solidFill>
              <a:srgbClr val="C00000"/>
            </a:solidFill>
          </p:grpSpPr>
          <p:sp>
            <p:nvSpPr>
              <p:cNvPr id="43" name="Freeform: Shape 42">
                <a:extLst>
                  <a:ext uri="{FF2B5EF4-FFF2-40B4-BE49-F238E27FC236}">
                    <a16:creationId xmlns:a16="http://schemas.microsoft.com/office/drawing/2014/main" id="{0BDA5AF4-D1C1-48D7-9957-BD568E7CB0A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4" name="TextBox 43">
                <a:extLst>
                  <a:ext uri="{FF2B5EF4-FFF2-40B4-BE49-F238E27FC236}">
                    <a16:creationId xmlns:a16="http://schemas.microsoft.com/office/drawing/2014/main" id="{36379DD1-9088-4A09-AE8C-7FB75BB9B91C}"/>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Novelty</a:t>
                </a:r>
              </a:p>
            </p:txBody>
          </p:sp>
        </p:grpSp>
        <p:pic>
          <p:nvPicPr>
            <p:cNvPr id="45" name="Picture 44">
              <a:extLst>
                <a:ext uri="{FF2B5EF4-FFF2-40B4-BE49-F238E27FC236}">
                  <a16:creationId xmlns:a16="http://schemas.microsoft.com/office/drawing/2014/main" id="{CA9A9EF8-7C77-404D-93CF-762A2A0C135C}"/>
                </a:ext>
              </a:extLst>
            </p:cNvPr>
            <p:cNvPicPr>
              <a:picLocks noChangeAspect="1"/>
            </p:cNvPicPr>
            <p:nvPr/>
          </p:nvPicPr>
          <p:blipFill>
            <a:blip r:embed="rId8"/>
            <a:stretch>
              <a:fillRect/>
            </a:stretch>
          </p:blipFill>
          <p:spPr>
            <a:xfrm rot="16200000">
              <a:off x="10594378" y="3178707"/>
              <a:ext cx="614083" cy="614083"/>
            </a:xfrm>
            <a:prstGeom prst="rect">
              <a:avLst/>
            </a:prstGeom>
          </p:spPr>
        </p:pic>
      </p:grpSp>
      <p:grpSp>
        <p:nvGrpSpPr>
          <p:cNvPr id="86" name="Group 85">
            <a:extLst>
              <a:ext uri="{FF2B5EF4-FFF2-40B4-BE49-F238E27FC236}">
                <a16:creationId xmlns:a16="http://schemas.microsoft.com/office/drawing/2014/main" id="{A98B9DEA-CC7C-4057-9426-04667FFDE14A}"/>
              </a:ext>
            </a:extLst>
          </p:cNvPr>
          <p:cNvGrpSpPr/>
          <p:nvPr/>
        </p:nvGrpSpPr>
        <p:grpSpPr>
          <a:xfrm>
            <a:off x="17262" y="11430"/>
            <a:ext cx="12164233" cy="6858000"/>
            <a:chOff x="-11877558" y="11430"/>
            <a:chExt cx="12164233" cy="6858000"/>
          </a:xfrm>
        </p:grpSpPr>
        <p:sp>
          <p:nvSpPr>
            <p:cNvPr id="46" name="Rectangle 45">
              <a:extLst>
                <a:ext uri="{FF2B5EF4-FFF2-40B4-BE49-F238E27FC236}">
                  <a16:creationId xmlns:a16="http://schemas.microsoft.com/office/drawing/2014/main" id="{1327B811-E6E0-47B7-8359-5F77325C8B59}"/>
                </a:ext>
              </a:extLst>
            </p:cNvPr>
            <p:cNvSpPr/>
            <p:nvPr/>
          </p:nvSpPr>
          <p:spPr>
            <a:xfrm>
              <a:off x="-1187755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7" name="Group 46">
              <a:extLst>
                <a:ext uri="{FF2B5EF4-FFF2-40B4-BE49-F238E27FC236}">
                  <a16:creationId xmlns:a16="http://schemas.microsoft.com/office/drawing/2014/main" id="{51474B6E-65BF-4559-818A-582CB522B00B}"/>
                </a:ext>
              </a:extLst>
            </p:cNvPr>
            <p:cNvGrpSpPr/>
            <p:nvPr/>
          </p:nvGrpSpPr>
          <p:grpSpPr>
            <a:xfrm>
              <a:off x="-950454" y="2200835"/>
              <a:ext cx="1237129" cy="2456330"/>
              <a:chOff x="10927104" y="2200835"/>
              <a:chExt cx="1237129" cy="2456330"/>
            </a:xfrm>
            <a:solidFill>
              <a:srgbClr val="92D050"/>
            </a:solidFill>
          </p:grpSpPr>
          <p:sp>
            <p:nvSpPr>
              <p:cNvPr id="48" name="Freeform: Shape 47">
                <a:extLst>
                  <a:ext uri="{FF2B5EF4-FFF2-40B4-BE49-F238E27FC236}">
                    <a16:creationId xmlns:a16="http://schemas.microsoft.com/office/drawing/2014/main" id="{78C62ACE-FBA0-4D4D-9407-8805663E5083}"/>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9" name="TextBox 48">
                <a:extLst>
                  <a:ext uri="{FF2B5EF4-FFF2-40B4-BE49-F238E27FC236}">
                    <a16:creationId xmlns:a16="http://schemas.microsoft.com/office/drawing/2014/main" id="{BA8AF70E-E6E7-434D-A98F-E094D12E94A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Real time </a:t>
                </a:r>
              </a:p>
            </p:txBody>
          </p:sp>
        </p:grpSp>
        <p:pic>
          <p:nvPicPr>
            <p:cNvPr id="50" name="Picture 49">
              <a:extLst>
                <a:ext uri="{FF2B5EF4-FFF2-40B4-BE49-F238E27FC236}">
                  <a16:creationId xmlns:a16="http://schemas.microsoft.com/office/drawing/2014/main" id="{E9F556E7-7236-4952-9082-0E5BB48514B7}"/>
                </a:ext>
              </a:extLst>
            </p:cNvPr>
            <p:cNvPicPr>
              <a:picLocks noChangeAspect="1"/>
            </p:cNvPicPr>
            <p:nvPr/>
          </p:nvPicPr>
          <p:blipFill>
            <a:blip r:embed="rId9"/>
            <a:stretch>
              <a:fillRect/>
            </a:stretch>
          </p:blipFill>
          <p:spPr>
            <a:xfrm rot="16200000">
              <a:off x="-936820" y="3112994"/>
              <a:ext cx="632012" cy="632012"/>
            </a:xfrm>
            <a:prstGeom prst="rect">
              <a:avLst/>
            </a:prstGeom>
          </p:spPr>
        </p:pic>
      </p:grpSp>
      <p:grpSp>
        <p:nvGrpSpPr>
          <p:cNvPr id="25" name="Group 24">
            <a:extLst>
              <a:ext uri="{FF2B5EF4-FFF2-40B4-BE49-F238E27FC236}">
                <a16:creationId xmlns:a16="http://schemas.microsoft.com/office/drawing/2014/main" id="{575FCE8D-E324-4E03-A160-56D9105E0E5A}"/>
              </a:ext>
            </a:extLst>
          </p:cNvPr>
          <p:cNvGrpSpPr/>
          <p:nvPr/>
        </p:nvGrpSpPr>
        <p:grpSpPr>
          <a:xfrm>
            <a:off x="49169" y="9115"/>
            <a:ext cx="12164233" cy="6858000"/>
            <a:chOff x="-12403817" y="11430"/>
            <a:chExt cx="12164233" cy="6858000"/>
          </a:xfrm>
        </p:grpSpPr>
        <p:sp>
          <p:nvSpPr>
            <p:cNvPr id="51" name="Rectangle 50">
              <a:extLst>
                <a:ext uri="{FF2B5EF4-FFF2-40B4-BE49-F238E27FC236}">
                  <a16:creationId xmlns:a16="http://schemas.microsoft.com/office/drawing/2014/main" id="{8997AF87-307D-4566-A4BF-42E84D1BEAAE}"/>
                </a:ext>
              </a:extLst>
            </p:cNvPr>
            <p:cNvSpPr/>
            <p:nvPr/>
          </p:nvSpPr>
          <p:spPr>
            <a:xfrm>
              <a:off x="-12403817"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2" name="Group 51">
              <a:extLst>
                <a:ext uri="{FF2B5EF4-FFF2-40B4-BE49-F238E27FC236}">
                  <a16:creationId xmlns:a16="http://schemas.microsoft.com/office/drawing/2014/main" id="{E6F1C2FA-0553-434A-A4BA-2799A69046DF}"/>
                </a:ext>
              </a:extLst>
            </p:cNvPr>
            <p:cNvGrpSpPr/>
            <p:nvPr/>
          </p:nvGrpSpPr>
          <p:grpSpPr>
            <a:xfrm>
              <a:off x="-1476713" y="2200836"/>
              <a:ext cx="1237129" cy="2456330"/>
              <a:chOff x="10927104" y="2200835"/>
              <a:chExt cx="1237129" cy="2456330"/>
            </a:xfrm>
            <a:solidFill>
              <a:schemeClr val="accent5">
                <a:lumMod val="60000"/>
                <a:lumOff val="40000"/>
              </a:schemeClr>
            </a:solidFill>
          </p:grpSpPr>
          <p:sp>
            <p:nvSpPr>
              <p:cNvPr id="53" name="Freeform: Shape 52">
                <a:extLst>
                  <a:ext uri="{FF2B5EF4-FFF2-40B4-BE49-F238E27FC236}">
                    <a16:creationId xmlns:a16="http://schemas.microsoft.com/office/drawing/2014/main" id="{73E7AF68-D51A-452A-86B4-561A7D88EB62}"/>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4" name="TextBox 53">
                <a:extLst>
                  <a:ext uri="{FF2B5EF4-FFF2-40B4-BE49-F238E27FC236}">
                    <a16:creationId xmlns:a16="http://schemas.microsoft.com/office/drawing/2014/main" id="{7F49710B-A601-4DDF-8187-BE9094E1D32B}"/>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Hardware</a:t>
                </a:r>
              </a:p>
            </p:txBody>
          </p:sp>
        </p:grpSp>
        <p:pic>
          <p:nvPicPr>
            <p:cNvPr id="55" name="Picture 54">
              <a:extLst>
                <a:ext uri="{FF2B5EF4-FFF2-40B4-BE49-F238E27FC236}">
                  <a16:creationId xmlns:a16="http://schemas.microsoft.com/office/drawing/2014/main" id="{95382B53-A154-4395-9BC9-24D78B23FF12}"/>
                </a:ext>
              </a:extLst>
            </p:cNvPr>
            <p:cNvPicPr>
              <a:picLocks noChangeAspect="1"/>
            </p:cNvPicPr>
            <p:nvPr/>
          </p:nvPicPr>
          <p:blipFill>
            <a:blip r:embed="rId10"/>
            <a:stretch>
              <a:fillRect/>
            </a:stretch>
          </p:blipFill>
          <p:spPr>
            <a:xfrm rot="16200000">
              <a:off x="-1412216" y="3124200"/>
              <a:ext cx="609601" cy="609601"/>
            </a:xfrm>
            <a:prstGeom prst="rect">
              <a:avLst/>
            </a:prstGeom>
          </p:spPr>
        </p:pic>
      </p:grpSp>
      <p:grpSp>
        <p:nvGrpSpPr>
          <p:cNvPr id="24" name="Group 23">
            <a:extLst>
              <a:ext uri="{FF2B5EF4-FFF2-40B4-BE49-F238E27FC236}">
                <a16:creationId xmlns:a16="http://schemas.microsoft.com/office/drawing/2014/main" id="{92819071-5C12-4949-BD27-B4AEC6FF426F}"/>
              </a:ext>
            </a:extLst>
          </p:cNvPr>
          <p:cNvGrpSpPr/>
          <p:nvPr/>
        </p:nvGrpSpPr>
        <p:grpSpPr>
          <a:xfrm>
            <a:off x="80982" y="11430"/>
            <a:ext cx="12164233" cy="6858000"/>
            <a:chOff x="-12880638" y="11430"/>
            <a:chExt cx="12164233" cy="6858000"/>
          </a:xfrm>
        </p:grpSpPr>
        <p:sp>
          <p:nvSpPr>
            <p:cNvPr id="56" name="Rectangle 55">
              <a:extLst>
                <a:ext uri="{FF2B5EF4-FFF2-40B4-BE49-F238E27FC236}">
                  <a16:creationId xmlns:a16="http://schemas.microsoft.com/office/drawing/2014/main" id="{E01CC554-FC40-414D-B0A8-7D658352AB7C}"/>
                </a:ext>
              </a:extLst>
            </p:cNvPr>
            <p:cNvSpPr/>
            <p:nvPr/>
          </p:nvSpPr>
          <p:spPr>
            <a:xfrm>
              <a:off x="-1288063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7" name="Group 56">
              <a:extLst>
                <a:ext uri="{FF2B5EF4-FFF2-40B4-BE49-F238E27FC236}">
                  <a16:creationId xmlns:a16="http://schemas.microsoft.com/office/drawing/2014/main" id="{55F398FD-1C78-49B4-8537-26F87203FA62}"/>
                </a:ext>
              </a:extLst>
            </p:cNvPr>
            <p:cNvGrpSpPr/>
            <p:nvPr/>
          </p:nvGrpSpPr>
          <p:grpSpPr>
            <a:xfrm>
              <a:off x="-1953534" y="2200835"/>
              <a:ext cx="1237129" cy="2456330"/>
              <a:chOff x="10927104" y="2200835"/>
              <a:chExt cx="1237129" cy="2456330"/>
            </a:xfrm>
            <a:solidFill>
              <a:srgbClr val="FF0000"/>
            </a:solidFill>
          </p:grpSpPr>
          <p:sp>
            <p:nvSpPr>
              <p:cNvPr id="58" name="Freeform: Shape 57">
                <a:extLst>
                  <a:ext uri="{FF2B5EF4-FFF2-40B4-BE49-F238E27FC236}">
                    <a16:creationId xmlns:a16="http://schemas.microsoft.com/office/drawing/2014/main" id="{188BE387-F15F-439D-A7D4-9BF6DA9D19A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9" name="TextBox 58">
                <a:extLst>
                  <a:ext uri="{FF2B5EF4-FFF2-40B4-BE49-F238E27FC236}">
                    <a16:creationId xmlns:a16="http://schemas.microsoft.com/office/drawing/2014/main" id="{D168C574-8174-439F-A6B1-7982742F5912}"/>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Software </a:t>
                </a:r>
              </a:p>
            </p:txBody>
          </p:sp>
        </p:grpSp>
        <p:pic>
          <p:nvPicPr>
            <p:cNvPr id="60" name="Picture 59">
              <a:extLst>
                <a:ext uri="{FF2B5EF4-FFF2-40B4-BE49-F238E27FC236}">
                  <a16:creationId xmlns:a16="http://schemas.microsoft.com/office/drawing/2014/main" id="{77D752EC-9964-4406-A6FE-7389FB90E918}"/>
                </a:ext>
              </a:extLst>
            </p:cNvPr>
            <p:cNvPicPr>
              <a:picLocks noChangeAspect="1"/>
            </p:cNvPicPr>
            <p:nvPr/>
          </p:nvPicPr>
          <p:blipFill>
            <a:blip r:embed="rId11"/>
            <a:stretch>
              <a:fillRect/>
            </a:stretch>
          </p:blipFill>
          <p:spPr>
            <a:xfrm rot="16200000">
              <a:off x="-1874049" y="3128682"/>
              <a:ext cx="600635" cy="600635"/>
            </a:xfrm>
            <a:prstGeom prst="rect">
              <a:avLst/>
            </a:prstGeom>
          </p:spPr>
        </p:pic>
      </p:grpSp>
      <p:grpSp>
        <p:nvGrpSpPr>
          <p:cNvPr id="23" name="Group 22">
            <a:extLst>
              <a:ext uri="{FF2B5EF4-FFF2-40B4-BE49-F238E27FC236}">
                <a16:creationId xmlns:a16="http://schemas.microsoft.com/office/drawing/2014/main" id="{8DE367CE-E3D1-4F0C-A10A-2EFB9DFBCF24}"/>
              </a:ext>
            </a:extLst>
          </p:cNvPr>
          <p:cNvGrpSpPr/>
          <p:nvPr/>
        </p:nvGrpSpPr>
        <p:grpSpPr>
          <a:xfrm>
            <a:off x="67396" y="20714"/>
            <a:ext cx="12164233" cy="6858000"/>
            <a:chOff x="-13351424" y="20714"/>
            <a:chExt cx="12164233" cy="6858000"/>
          </a:xfrm>
        </p:grpSpPr>
        <p:sp>
          <p:nvSpPr>
            <p:cNvPr id="61" name="Rectangle 60">
              <a:extLst>
                <a:ext uri="{FF2B5EF4-FFF2-40B4-BE49-F238E27FC236}">
                  <a16:creationId xmlns:a16="http://schemas.microsoft.com/office/drawing/2014/main" id="{8EB44F43-1436-4547-94FC-1F815B558023}"/>
                </a:ext>
              </a:extLst>
            </p:cNvPr>
            <p:cNvSpPr/>
            <p:nvPr/>
          </p:nvSpPr>
          <p:spPr>
            <a:xfrm>
              <a:off x="-13351424" y="2071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2" name="Group 61">
              <a:extLst>
                <a:ext uri="{FF2B5EF4-FFF2-40B4-BE49-F238E27FC236}">
                  <a16:creationId xmlns:a16="http://schemas.microsoft.com/office/drawing/2014/main" id="{62A833E1-67D8-43C1-A79B-B2FEE98D004D}"/>
                </a:ext>
              </a:extLst>
            </p:cNvPr>
            <p:cNvGrpSpPr/>
            <p:nvPr/>
          </p:nvGrpSpPr>
          <p:grpSpPr>
            <a:xfrm>
              <a:off x="-2424320" y="2221549"/>
              <a:ext cx="1237129" cy="2456330"/>
              <a:chOff x="10927104" y="2200835"/>
              <a:chExt cx="1237129" cy="2456330"/>
            </a:xfrm>
            <a:solidFill>
              <a:srgbClr val="7030A0"/>
            </a:solidFill>
          </p:grpSpPr>
          <p:sp>
            <p:nvSpPr>
              <p:cNvPr id="63" name="Freeform: Shape 62">
                <a:extLst>
                  <a:ext uri="{FF2B5EF4-FFF2-40B4-BE49-F238E27FC236}">
                    <a16:creationId xmlns:a16="http://schemas.microsoft.com/office/drawing/2014/main" id="{65A84570-8903-4C9A-9570-FB1AB63ACDB6}"/>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4" name="TextBox 63">
                <a:extLst>
                  <a:ext uri="{FF2B5EF4-FFF2-40B4-BE49-F238E27FC236}">
                    <a16:creationId xmlns:a16="http://schemas.microsoft.com/office/drawing/2014/main" id="{7335CB1D-58A1-47C8-846B-670866737B3C}"/>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Architecture </a:t>
                </a:r>
              </a:p>
            </p:txBody>
          </p:sp>
        </p:grpSp>
        <p:pic>
          <p:nvPicPr>
            <p:cNvPr id="65" name="Picture 64">
              <a:extLst>
                <a:ext uri="{FF2B5EF4-FFF2-40B4-BE49-F238E27FC236}">
                  <a16:creationId xmlns:a16="http://schemas.microsoft.com/office/drawing/2014/main" id="{C4A8B2E8-21A1-4AE5-8AF6-7EE26F0CB458}"/>
                </a:ext>
              </a:extLst>
            </p:cNvPr>
            <p:cNvPicPr>
              <a:picLocks noChangeAspect="1"/>
            </p:cNvPicPr>
            <p:nvPr/>
          </p:nvPicPr>
          <p:blipFill>
            <a:blip r:embed="rId12"/>
            <a:stretch>
              <a:fillRect/>
            </a:stretch>
          </p:blipFill>
          <p:spPr>
            <a:xfrm rot="16200000">
              <a:off x="-2345007" y="3166205"/>
              <a:ext cx="567018" cy="567018"/>
            </a:xfrm>
            <a:prstGeom prst="rect">
              <a:avLst/>
            </a:prstGeom>
          </p:spPr>
        </p:pic>
      </p:grpSp>
      <p:grpSp>
        <p:nvGrpSpPr>
          <p:cNvPr id="22" name="Group 21">
            <a:extLst>
              <a:ext uri="{FF2B5EF4-FFF2-40B4-BE49-F238E27FC236}">
                <a16:creationId xmlns:a16="http://schemas.microsoft.com/office/drawing/2014/main" id="{5B6C4479-8004-4E1B-B1E8-F540CA798C0B}"/>
              </a:ext>
            </a:extLst>
          </p:cNvPr>
          <p:cNvGrpSpPr/>
          <p:nvPr/>
        </p:nvGrpSpPr>
        <p:grpSpPr>
          <a:xfrm>
            <a:off x="49964" y="11430"/>
            <a:ext cx="12164233" cy="6858000"/>
            <a:chOff x="-13849244" y="11430"/>
            <a:chExt cx="12164233" cy="6858000"/>
          </a:xfrm>
        </p:grpSpPr>
        <p:sp>
          <p:nvSpPr>
            <p:cNvPr id="66" name="Rectangle 65">
              <a:extLst>
                <a:ext uri="{FF2B5EF4-FFF2-40B4-BE49-F238E27FC236}">
                  <a16:creationId xmlns:a16="http://schemas.microsoft.com/office/drawing/2014/main" id="{325065C1-1E03-423E-BC6E-21B8A9297D7C}"/>
                </a:ext>
              </a:extLst>
            </p:cNvPr>
            <p:cNvSpPr/>
            <p:nvPr/>
          </p:nvSpPr>
          <p:spPr>
            <a:xfrm>
              <a:off x="-13849244"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7" name="Group 66">
              <a:extLst>
                <a:ext uri="{FF2B5EF4-FFF2-40B4-BE49-F238E27FC236}">
                  <a16:creationId xmlns:a16="http://schemas.microsoft.com/office/drawing/2014/main" id="{88D2CFDD-0B04-4A49-989D-E36A7A46610D}"/>
                </a:ext>
              </a:extLst>
            </p:cNvPr>
            <p:cNvGrpSpPr/>
            <p:nvPr/>
          </p:nvGrpSpPr>
          <p:grpSpPr>
            <a:xfrm>
              <a:off x="-2922140" y="2200835"/>
              <a:ext cx="1237129" cy="2456330"/>
              <a:chOff x="10927104" y="2200835"/>
              <a:chExt cx="1237129" cy="2456330"/>
            </a:xfrm>
            <a:solidFill>
              <a:schemeClr val="tx2">
                <a:lumMod val="60000"/>
                <a:lumOff val="40000"/>
              </a:schemeClr>
            </a:solidFill>
          </p:grpSpPr>
          <p:sp>
            <p:nvSpPr>
              <p:cNvPr id="68" name="Freeform: Shape 67">
                <a:extLst>
                  <a:ext uri="{FF2B5EF4-FFF2-40B4-BE49-F238E27FC236}">
                    <a16:creationId xmlns:a16="http://schemas.microsoft.com/office/drawing/2014/main" id="{834D3844-0919-4D47-9C0A-BB785985E94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9" name="TextBox 68">
                <a:extLst>
                  <a:ext uri="{FF2B5EF4-FFF2-40B4-BE49-F238E27FC236}">
                    <a16:creationId xmlns:a16="http://schemas.microsoft.com/office/drawing/2014/main" id="{5A947791-80ED-4A8B-85D3-376359E47F20}"/>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Literature </a:t>
                </a:r>
              </a:p>
            </p:txBody>
          </p:sp>
        </p:grpSp>
        <p:pic>
          <p:nvPicPr>
            <p:cNvPr id="70" name="Picture 69">
              <a:extLst>
                <a:ext uri="{FF2B5EF4-FFF2-40B4-BE49-F238E27FC236}">
                  <a16:creationId xmlns:a16="http://schemas.microsoft.com/office/drawing/2014/main" id="{BAEDB845-4D1D-43EF-85C6-464B4B4AC107}"/>
                </a:ext>
              </a:extLst>
            </p:cNvPr>
            <p:cNvPicPr>
              <a:picLocks noChangeAspect="1"/>
            </p:cNvPicPr>
            <p:nvPr/>
          </p:nvPicPr>
          <p:blipFill>
            <a:blip r:embed="rId13"/>
            <a:stretch>
              <a:fillRect/>
            </a:stretch>
          </p:blipFill>
          <p:spPr>
            <a:xfrm rot="16200000">
              <a:off x="-2904211" y="3128682"/>
              <a:ext cx="600635" cy="600635"/>
            </a:xfrm>
            <a:prstGeom prst="rect">
              <a:avLst/>
            </a:prstGeom>
          </p:spPr>
        </p:pic>
      </p:grpSp>
      <p:grpSp>
        <p:nvGrpSpPr>
          <p:cNvPr id="21" name="Group 20">
            <a:extLst>
              <a:ext uri="{FF2B5EF4-FFF2-40B4-BE49-F238E27FC236}">
                <a16:creationId xmlns:a16="http://schemas.microsoft.com/office/drawing/2014/main" id="{D06CAFDF-71BD-4E69-BC70-F6DE04C8A622}"/>
              </a:ext>
            </a:extLst>
          </p:cNvPr>
          <p:cNvGrpSpPr/>
          <p:nvPr/>
        </p:nvGrpSpPr>
        <p:grpSpPr>
          <a:xfrm>
            <a:off x="78065" y="11430"/>
            <a:ext cx="12164233" cy="6858000"/>
            <a:chOff x="-14349985" y="11430"/>
            <a:chExt cx="12164233" cy="6858000"/>
          </a:xfrm>
        </p:grpSpPr>
        <p:sp>
          <p:nvSpPr>
            <p:cNvPr id="71" name="Rectangle 70">
              <a:extLst>
                <a:ext uri="{FF2B5EF4-FFF2-40B4-BE49-F238E27FC236}">
                  <a16:creationId xmlns:a16="http://schemas.microsoft.com/office/drawing/2014/main" id="{660CF2B4-969F-4FE5-ACDE-803C536E377E}"/>
                </a:ext>
              </a:extLst>
            </p:cNvPr>
            <p:cNvSpPr/>
            <p:nvPr/>
          </p:nvSpPr>
          <p:spPr>
            <a:xfrm>
              <a:off x="-14349985"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2" name="Group 71">
              <a:extLst>
                <a:ext uri="{FF2B5EF4-FFF2-40B4-BE49-F238E27FC236}">
                  <a16:creationId xmlns:a16="http://schemas.microsoft.com/office/drawing/2014/main" id="{82AC6A70-6425-40E3-8D75-87894D257038}"/>
                </a:ext>
              </a:extLst>
            </p:cNvPr>
            <p:cNvGrpSpPr/>
            <p:nvPr/>
          </p:nvGrpSpPr>
          <p:grpSpPr>
            <a:xfrm>
              <a:off x="-3422881" y="2200835"/>
              <a:ext cx="1237129" cy="2456330"/>
              <a:chOff x="10927104" y="2200835"/>
              <a:chExt cx="1237129" cy="2456330"/>
            </a:xfrm>
            <a:solidFill>
              <a:srgbClr val="00B050"/>
            </a:solidFill>
          </p:grpSpPr>
          <p:sp>
            <p:nvSpPr>
              <p:cNvPr id="73" name="Freeform: Shape 72">
                <a:extLst>
                  <a:ext uri="{FF2B5EF4-FFF2-40B4-BE49-F238E27FC236}">
                    <a16:creationId xmlns:a16="http://schemas.microsoft.com/office/drawing/2014/main" id="{A6A996CC-10C4-4056-8D92-8346991152E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4" name="TextBox 73">
                <a:extLst>
                  <a:ext uri="{FF2B5EF4-FFF2-40B4-BE49-F238E27FC236}">
                    <a16:creationId xmlns:a16="http://schemas.microsoft.com/office/drawing/2014/main" id="{416948CA-B111-4C4D-BC02-7DA4CF58E826}"/>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Module </a:t>
                </a:r>
              </a:p>
            </p:txBody>
          </p:sp>
        </p:grpSp>
        <p:pic>
          <p:nvPicPr>
            <p:cNvPr id="75" name="Picture 74">
              <a:extLst>
                <a:ext uri="{FF2B5EF4-FFF2-40B4-BE49-F238E27FC236}">
                  <a16:creationId xmlns:a16="http://schemas.microsoft.com/office/drawing/2014/main" id="{1E849775-269E-47BD-91BC-171BC4F194E4}"/>
                </a:ext>
              </a:extLst>
            </p:cNvPr>
            <p:cNvPicPr>
              <a:picLocks noChangeAspect="1"/>
            </p:cNvPicPr>
            <p:nvPr/>
          </p:nvPicPr>
          <p:blipFill>
            <a:blip r:embed="rId14"/>
            <a:stretch>
              <a:fillRect/>
            </a:stretch>
          </p:blipFill>
          <p:spPr>
            <a:xfrm rot="16200000">
              <a:off x="-3356244" y="3155576"/>
              <a:ext cx="546847" cy="546847"/>
            </a:xfrm>
            <a:prstGeom prst="rect">
              <a:avLst/>
            </a:prstGeom>
          </p:spPr>
        </p:pic>
      </p:grpSp>
      <p:grpSp>
        <p:nvGrpSpPr>
          <p:cNvPr id="13" name="Group 12">
            <a:extLst>
              <a:ext uri="{FF2B5EF4-FFF2-40B4-BE49-F238E27FC236}">
                <a16:creationId xmlns:a16="http://schemas.microsoft.com/office/drawing/2014/main" id="{97A823A8-EA52-4214-9928-4219A4B04E23}"/>
              </a:ext>
            </a:extLst>
          </p:cNvPr>
          <p:cNvGrpSpPr/>
          <p:nvPr/>
        </p:nvGrpSpPr>
        <p:grpSpPr>
          <a:xfrm>
            <a:off x="61213" y="13393"/>
            <a:ext cx="12164233" cy="6858000"/>
            <a:chOff x="-14863557" y="13393"/>
            <a:chExt cx="12164233" cy="6858000"/>
          </a:xfrm>
        </p:grpSpPr>
        <p:sp>
          <p:nvSpPr>
            <p:cNvPr id="76" name="Rectangle 75">
              <a:extLst>
                <a:ext uri="{FF2B5EF4-FFF2-40B4-BE49-F238E27FC236}">
                  <a16:creationId xmlns:a16="http://schemas.microsoft.com/office/drawing/2014/main" id="{7F206A52-C5F8-4985-9FF6-E9306F23E78A}"/>
                </a:ext>
              </a:extLst>
            </p:cNvPr>
            <p:cNvSpPr/>
            <p:nvPr/>
          </p:nvSpPr>
          <p:spPr>
            <a:xfrm>
              <a:off x="-14863557" y="13393"/>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7" name="Group 76">
              <a:extLst>
                <a:ext uri="{FF2B5EF4-FFF2-40B4-BE49-F238E27FC236}">
                  <a16:creationId xmlns:a16="http://schemas.microsoft.com/office/drawing/2014/main" id="{3587A7ED-E103-41E2-B11A-6939085C2AD5}"/>
                </a:ext>
              </a:extLst>
            </p:cNvPr>
            <p:cNvGrpSpPr/>
            <p:nvPr/>
          </p:nvGrpSpPr>
          <p:grpSpPr>
            <a:xfrm>
              <a:off x="-3936453" y="2168508"/>
              <a:ext cx="1237129" cy="2456330"/>
              <a:chOff x="10927104" y="2200835"/>
              <a:chExt cx="1237129" cy="2456330"/>
            </a:xfrm>
            <a:solidFill>
              <a:srgbClr val="FFC000"/>
            </a:solidFill>
          </p:grpSpPr>
          <p:sp>
            <p:nvSpPr>
              <p:cNvPr id="78" name="Freeform: Shape 77">
                <a:extLst>
                  <a:ext uri="{FF2B5EF4-FFF2-40B4-BE49-F238E27FC236}">
                    <a16:creationId xmlns:a16="http://schemas.microsoft.com/office/drawing/2014/main" id="{64A53A65-F394-4B8E-9FCD-AFC9A19F8CCD}"/>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9" name="TextBox 78">
                <a:extLst>
                  <a:ext uri="{FF2B5EF4-FFF2-40B4-BE49-F238E27FC236}">
                    <a16:creationId xmlns:a16="http://schemas.microsoft.com/office/drawing/2014/main" id="{2CE98001-B56A-48F8-9B9E-5A4EB06524EA}"/>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Work Flow </a:t>
                </a:r>
              </a:p>
            </p:txBody>
          </p:sp>
        </p:grpSp>
        <p:pic>
          <p:nvPicPr>
            <p:cNvPr id="80" name="Picture 79">
              <a:extLst>
                <a:ext uri="{FF2B5EF4-FFF2-40B4-BE49-F238E27FC236}">
                  <a16:creationId xmlns:a16="http://schemas.microsoft.com/office/drawing/2014/main" id="{C4C914C1-18A2-4B2E-8ACD-25F874D0DC65}"/>
                </a:ext>
              </a:extLst>
            </p:cNvPr>
            <p:cNvPicPr>
              <a:picLocks noChangeAspect="1"/>
            </p:cNvPicPr>
            <p:nvPr/>
          </p:nvPicPr>
          <p:blipFill>
            <a:blip r:embed="rId15"/>
            <a:stretch>
              <a:fillRect/>
            </a:stretch>
          </p:blipFill>
          <p:spPr>
            <a:xfrm rot="16200000">
              <a:off x="-3854128" y="3138937"/>
              <a:ext cx="515471" cy="515471"/>
            </a:xfrm>
            <a:prstGeom prst="rect">
              <a:avLst/>
            </a:prstGeom>
          </p:spPr>
        </p:pic>
      </p:grpSp>
      <p:grpSp>
        <p:nvGrpSpPr>
          <p:cNvPr id="12" name="Group 11">
            <a:extLst>
              <a:ext uri="{FF2B5EF4-FFF2-40B4-BE49-F238E27FC236}">
                <a16:creationId xmlns:a16="http://schemas.microsoft.com/office/drawing/2014/main" id="{10E0921F-DC7F-4E60-B810-FE39F0AC224A}"/>
              </a:ext>
            </a:extLst>
          </p:cNvPr>
          <p:cNvGrpSpPr/>
          <p:nvPr/>
        </p:nvGrpSpPr>
        <p:grpSpPr>
          <a:xfrm>
            <a:off x="82121" y="13393"/>
            <a:ext cx="12164233" cy="6858000"/>
            <a:chOff x="-15361377" y="13393"/>
            <a:chExt cx="12164233" cy="6858000"/>
          </a:xfrm>
        </p:grpSpPr>
        <p:sp>
          <p:nvSpPr>
            <p:cNvPr id="81" name="Rectangle 80">
              <a:extLst>
                <a:ext uri="{FF2B5EF4-FFF2-40B4-BE49-F238E27FC236}">
                  <a16:creationId xmlns:a16="http://schemas.microsoft.com/office/drawing/2014/main" id="{C0ABBB3A-301F-4D3D-8397-6AB03110B63F}"/>
                </a:ext>
              </a:extLst>
            </p:cNvPr>
            <p:cNvSpPr/>
            <p:nvPr/>
          </p:nvSpPr>
          <p:spPr>
            <a:xfrm>
              <a:off x="-15361377" y="13393"/>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82" name="Group 81">
              <a:extLst>
                <a:ext uri="{FF2B5EF4-FFF2-40B4-BE49-F238E27FC236}">
                  <a16:creationId xmlns:a16="http://schemas.microsoft.com/office/drawing/2014/main" id="{F75C97DF-0128-45BB-9061-8ECA2FF93611}"/>
                </a:ext>
              </a:extLst>
            </p:cNvPr>
            <p:cNvGrpSpPr/>
            <p:nvPr/>
          </p:nvGrpSpPr>
          <p:grpSpPr>
            <a:xfrm>
              <a:off x="-4434273" y="2168508"/>
              <a:ext cx="1237129" cy="2456330"/>
              <a:chOff x="10927104" y="2200835"/>
              <a:chExt cx="1237129" cy="2456330"/>
            </a:xfrm>
            <a:solidFill>
              <a:srgbClr val="C00000"/>
            </a:solidFill>
          </p:grpSpPr>
          <p:sp>
            <p:nvSpPr>
              <p:cNvPr id="83" name="Freeform: Shape 82">
                <a:extLst>
                  <a:ext uri="{FF2B5EF4-FFF2-40B4-BE49-F238E27FC236}">
                    <a16:creationId xmlns:a16="http://schemas.microsoft.com/office/drawing/2014/main" id="{46060F46-1477-4C67-8D32-4237D01289D2}"/>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4" name="TextBox 83">
                <a:extLst>
                  <a:ext uri="{FF2B5EF4-FFF2-40B4-BE49-F238E27FC236}">
                    <a16:creationId xmlns:a16="http://schemas.microsoft.com/office/drawing/2014/main" id="{13B139C4-0907-47A4-816E-ACA8F44AE614}"/>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Coding</a:t>
                </a:r>
              </a:p>
            </p:txBody>
          </p:sp>
        </p:grpSp>
        <p:pic>
          <p:nvPicPr>
            <p:cNvPr id="85" name="Picture 84">
              <a:extLst>
                <a:ext uri="{FF2B5EF4-FFF2-40B4-BE49-F238E27FC236}">
                  <a16:creationId xmlns:a16="http://schemas.microsoft.com/office/drawing/2014/main" id="{FD823A20-79C7-4042-82E7-2E9916BB9496}"/>
                </a:ext>
              </a:extLst>
            </p:cNvPr>
            <p:cNvPicPr>
              <a:picLocks noChangeAspect="1"/>
            </p:cNvPicPr>
            <p:nvPr/>
          </p:nvPicPr>
          <p:blipFill>
            <a:blip r:embed="rId16"/>
            <a:stretch>
              <a:fillRect/>
            </a:stretch>
          </p:blipFill>
          <p:spPr>
            <a:xfrm rot="16200000">
              <a:off x="-4307022" y="3123249"/>
              <a:ext cx="546847" cy="546847"/>
            </a:xfrm>
            <a:prstGeom prst="rect">
              <a:avLst/>
            </a:prstGeom>
          </p:spPr>
        </p:pic>
      </p:grpSp>
      <p:grpSp>
        <p:nvGrpSpPr>
          <p:cNvPr id="11" name="Group 10">
            <a:extLst>
              <a:ext uri="{FF2B5EF4-FFF2-40B4-BE49-F238E27FC236}">
                <a16:creationId xmlns:a16="http://schemas.microsoft.com/office/drawing/2014/main" id="{D1B3F873-BA72-4FF9-8EB2-C16930E547D9}"/>
              </a:ext>
            </a:extLst>
          </p:cNvPr>
          <p:cNvGrpSpPr/>
          <p:nvPr/>
        </p:nvGrpSpPr>
        <p:grpSpPr>
          <a:xfrm>
            <a:off x="-11675344" y="11586"/>
            <a:ext cx="12164233" cy="6858000"/>
            <a:chOff x="-15843900" y="11586"/>
            <a:chExt cx="12164233" cy="6858000"/>
          </a:xfrm>
        </p:grpSpPr>
        <p:sp>
          <p:nvSpPr>
            <p:cNvPr id="91" name="Rectangle 90">
              <a:extLst>
                <a:ext uri="{FF2B5EF4-FFF2-40B4-BE49-F238E27FC236}">
                  <a16:creationId xmlns:a16="http://schemas.microsoft.com/office/drawing/2014/main" id="{F879561B-DB93-43F3-BA56-E3C691595D25}"/>
                </a:ext>
              </a:extLst>
            </p:cNvPr>
            <p:cNvSpPr/>
            <p:nvPr/>
          </p:nvSpPr>
          <p:spPr>
            <a:xfrm>
              <a:off x="-15843900" y="11586"/>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2" name="Group 91">
              <a:extLst>
                <a:ext uri="{FF2B5EF4-FFF2-40B4-BE49-F238E27FC236}">
                  <a16:creationId xmlns:a16="http://schemas.microsoft.com/office/drawing/2014/main" id="{D6AB883D-3E21-4B18-B18F-F5F321D66E46}"/>
                </a:ext>
              </a:extLst>
            </p:cNvPr>
            <p:cNvGrpSpPr/>
            <p:nvPr/>
          </p:nvGrpSpPr>
          <p:grpSpPr>
            <a:xfrm>
              <a:off x="-4916796" y="2189561"/>
              <a:ext cx="1237129" cy="2456330"/>
              <a:chOff x="10927104" y="2200835"/>
              <a:chExt cx="1237129" cy="2456330"/>
            </a:xfrm>
            <a:solidFill>
              <a:srgbClr val="FF0000"/>
            </a:solidFill>
          </p:grpSpPr>
          <p:sp>
            <p:nvSpPr>
              <p:cNvPr id="93" name="Freeform: Shape 92">
                <a:extLst>
                  <a:ext uri="{FF2B5EF4-FFF2-40B4-BE49-F238E27FC236}">
                    <a16:creationId xmlns:a16="http://schemas.microsoft.com/office/drawing/2014/main" id="{B6C3678D-9A2F-412B-9135-09E55871E737}"/>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4" name="TextBox 93">
                <a:extLst>
                  <a:ext uri="{FF2B5EF4-FFF2-40B4-BE49-F238E27FC236}">
                    <a16:creationId xmlns:a16="http://schemas.microsoft.com/office/drawing/2014/main" id="{83C382C9-5A60-4667-A080-9C60F2BABDA8}"/>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Demo</a:t>
                </a:r>
              </a:p>
            </p:txBody>
          </p:sp>
        </p:grpSp>
        <p:pic>
          <p:nvPicPr>
            <p:cNvPr id="95" name="Picture 94">
              <a:extLst>
                <a:ext uri="{FF2B5EF4-FFF2-40B4-BE49-F238E27FC236}">
                  <a16:creationId xmlns:a16="http://schemas.microsoft.com/office/drawing/2014/main" id="{5AF9A32A-B678-44CB-B8D6-E278986DBB13}"/>
                </a:ext>
              </a:extLst>
            </p:cNvPr>
            <p:cNvPicPr>
              <a:picLocks noChangeAspect="1"/>
            </p:cNvPicPr>
            <p:nvPr/>
          </p:nvPicPr>
          <p:blipFill>
            <a:blip r:embed="rId17"/>
            <a:stretch>
              <a:fillRect/>
            </a:stretch>
          </p:blipFill>
          <p:spPr>
            <a:xfrm rot="16200000">
              <a:off x="-4809220" y="3131454"/>
              <a:ext cx="572545" cy="572545"/>
            </a:xfrm>
            <a:prstGeom prst="rect">
              <a:avLst/>
            </a:prstGeom>
          </p:spPr>
        </p:pic>
      </p:grpSp>
      <p:grpSp>
        <p:nvGrpSpPr>
          <p:cNvPr id="8" name="Group 7">
            <a:extLst>
              <a:ext uri="{FF2B5EF4-FFF2-40B4-BE49-F238E27FC236}">
                <a16:creationId xmlns:a16="http://schemas.microsoft.com/office/drawing/2014/main" id="{DC01864B-0072-4AD4-B802-543C258F9243}"/>
              </a:ext>
            </a:extLst>
          </p:cNvPr>
          <p:cNvGrpSpPr/>
          <p:nvPr/>
        </p:nvGrpSpPr>
        <p:grpSpPr>
          <a:xfrm>
            <a:off x="-18801718" y="11430"/>
            <a:ext cx="12164233" cy="6858000"/>
            <a:chOff x="-16325218" y="11430"/>
            <a:chExt cx="12164233" cy="6858000"/>
          </a:xfrm>
        </p:grpSpPr>
        <p:sp>
          <p:nvSpPr>
            <p:cNvPr id="96" name="Rectangle 95">
              <a:extLst>
                <a:ext uri="{FF2B5EF4-FFF2-40B4-BE49-F238E27FC236}">
                  <a16:creationId xmlns:a16="http://schemas.microsoft.com/office/drawing/2014/main" id="{D87DB16F-15EF-45DE-8370-B899DAF1B95F}"/>
                </a:ext>
              </a:extLst>
            </p:cNvPr>
            <p:cNvSpPr/>
            <p:nvPr/>
          </p:nvSpPr>
          <p:spPr>
            <a:xfrm>
              <a:off x="-1632521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7" name="Group 96">
              <a:extLst>
                <a:ext uri="{FF2B5EF4-FFF2-40B4-BE49-F238E27FC236}">
                  <a16:creationId xmlns:a16="http://schemas.microsoft.com/office/drawing/2014/main" id="{DCCCA264-F8C7-4CEF-B132-03D2DF1330C8}"/>
                </a:ext>
              </a:extLst>
            </p:cNvPr>
            <p:cNvGrpSpPr/>
            <p:nvPr/>
          </p:nvGrpSpPr>
          <p:grpSpPr>
            <a:xfrm>
              <a:off x="-5398114" y="2200835"/>
              <a:ext cx="1237129" cy="2456330"/>
              <a:chOff x="10927104" y="2200835"/>
              <a:chExt cx="1237129" cy="2456330"/>
            </a:xfrm>
            <a:solidFill>
              <a:srgbClr val="FFC000"/>
            </a:solidFill>
          </p:grpSpPr>
          <p:sp>
            <p:nvSpPr>
              <p:cNvPr id="98" name="Freeform: Shape 97">
                <a:extLst>
                  <a:ext uri="{FF2B5EF4-FFF2-40B4-BE49-F238E27FC236}">
                    <a16:creationId xmlns:a16="http://schemas.microsoft.com/office/drawing/2014/main" id="{B34E6EE4-F63B-4709-A0F6-F6C9B1A4C15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9" name="TextBox 98">
                <a:extLst>
                  <a:ext uri="{FF2B5EF4-FFF2-40B4-BE49-F238E27FC236}">
                    <a16:creationId xmlns:a16="http://schemas.microsoft.com/office/drawing/2014/main" id="{51367901-C575-4785-A1D7-36F78DC2E4EA}"/>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Snap</a:t>
                </a:r>
              </a:p>
            </p:txBody>
          </p:sp>
        </p:grpSp>
        <p:pic>
          <p:nvPicPr>
            <p:cNvPr id="100" name="Picture 99">
              <a:extLst>
                <a:ext uri="{FF2B5EF4-FFF2-40B4-BE49-F238E27FC236}">
                  <a16:creationId xmlns:a16="http://schemas.microsoft.com/office/drawing/2014/main" id="{28C933A0-13C6-4E84-8C70-EFD326C3A571}"/>
                </a:ext>
              </a:extLst>
            </p:cNvPr>
            <p:cNvPicPr>
              <a:picLocks noChangeAspect="1"/>
            </p:cNvPicPr>
            <p:nvPr/>
          </p:nvPicPr>
          <p:blipFill>
            <a:blip r:embed="rId18"/>
            <a:stretch>
              <a:fillRect/>
            </a:stretch>
          </p:blipFill>
          <p:spPr>
            <a:xfrm rot="16200000">
              <a:off x="-5251394" y="3162300"/>
              <a:ext cx="533400" cy="533400"/>
            </a:xfrm>
            <a:prstGeom prst="rect">
              <a:avLst/>
            </a:prstGeom>
          </p:spPr>
        </p:pic>
      </p:grpSp>
      <p:grpSp>
        <p:nvGrpSpPr>
          <p:cNvPr id="6" name="Group 5">
            <a:extLst>
              <a:ext uri="{FF2B5EF4-FFF2-40B4-BE49-F238E27FC236}">
                <a16:creationId xmlns:a16="http://schemas.microsoft.com/office/drawing/2014/main" id="{1D330824-0088-408F-8DBE-20BC9BE1462D}"/>
              </a:ext>
            </a:extLst>
          </p:cNvPr>
          <p:cNvGrpSpPr/>
          <p:nvPr/>
        </p:nvGrpSpPr>
        <p:grpSpPr>
          <a:xfrm>
            <a:off x="-19340429" y="11274"/>
            <a:ext cx="12164233" cy="6858000"/>
            <a:chOff x="-16818209" y="11274"/>
            <a:chExt cx="12164233" cy="6858000"/>
          </a:xfrm>
        </p:grpSpPr>
        <p:sp>
          <p:nvSpPr>
            <p:cNvPr id="101" name="Rectangle 100">
              <a:extLst>
                <a:ext uri="{FF2B5EF4-FFF2-40B4-BE49-F238E27FC236}">
                  <a16:creationId xmlns:a16="http://schemas.microsoft.com/office/drawing/2014/main" id="{4F74E032-B2A0-452B-B53F-B1F996969182}"/>
                </a:ext>
              </a:extLst>
            </p:cNvPr>
            <p:cNvSpPr/>
            <p:nvPr/>
          </p:nvSpPr>
          <p:spPr>
            <a:xfrm>
              <a:off x="-16818209" y="1127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2" name="Group 101">
              <a:extLst>
                <a:ext uri="{FF2B5EF4-FFF2-40B4-BE49-F238E27FC236}">
                  <a16:creationId xmlns:a16="http://schemas.microsoft.com/office/drawing/2014/main" id="{208878C4-941A-4241-87EA-D3311EF0A6E9}"/>
                </a:ext>
              </a:extLst>
            </p:cNvPr>
            <p:cNvGrpSpPr/>
            <p:nvPr/>
          </p:nvGrpSpPr>
          <p:grpSpPr>
            <a:xfrm>
              <a:off x="-5891105" y="2212109"/>
              <a:ext cx="1237129" cy="2456330"/>
              <a:chOff x="10927104" y="2200835"/>
              <a:chExt cx="1237129" cy="2456330"/>
            </a:xfrm>
            <a:solidFill>
              <a:srgbClr val="92D050"/>
            </a:solidFill>
          </p:grpSpPr>
          <p:sp>
            <p:nvSpPr>
              <p:cNvPr id="103" name="Freeform: Shape 102">
                <a:extLst>
                  <a:ext uri="{FF2B5EF4-FFF2-40B4-BE49-F238E27FC236}">
                    <a16:creationId xmlns:a16="http://schemas.microsoft.com/office/drawing/2014/main" id="{897416EB-1F88-4FCD-BFDD-417A3B47BFCC}"/>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4" name="TextBox 103">
                <a:extLst>
                  <a:ext uri="{FF2B5EF4-FFF2-40B4-BE49-F238E27FC236}">
                    <a16:creationId xmlns:a16="http://schemas.microsoft.com/office/drawing/2014/main" id="{9977377A-723C-401A-8AD3-CD22B24656C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Testing</a:t>
                </a:r>
              </a:p>
            </p:txBody>
          </p:sp>
        </p:grpSp>
        <p:pic>
          <p:nvPicPr>
            <p:cNvPr id="105" name="Picture 104">
              <a:extLst>
                <a:ext uri="{FF2B5EF4-FFF2-40B4-BE49-F238E27FC236}">
                  <a16:creationId xmlns:a16="http://schemas.microsoft.com/office/drawing/2014/main" id="{B3B5BBC3-4D86-4C24-BA65-7FE6EDE08AA4}"/>
                </a:ext>
              </a:extLst>
            </p:cNvPr>
            <p:cNvPicPr>
              <a:picLocks noChangeAspect="1"/>
            </p:cNvPicPr>
            <p:nvPr/>
          </p:nvPicPr>
          <p:blipFill>
            <a:blip r:embed="rId19"/>
            <a:stretch>
              <a:fillRect/>
            </a:stretch>
          </p:blipFill>
          <p:spPr>
            <a:xfrm rot="16200000">
              <a:off x="-5874373" y="3108580"/>
              <a:ext cx="663388" cy="663388"/>
            </a:xfrm>
            <a:prstGeom prst="rect">
              <a:avLst/>
            </a:prstGeom>
          </p:spPr>
        </p:pic>
      </p:grpSp>
      <p:grpSp>
        <p:nvGrpSpPr>
          <p:cNvPr id="5" name="Group 4">
            <a:extLst>
              <a:ext uri="{FF2B5EF4-FFF2-40B4-BE49-F238E27FC236}">
                <a16:creationId xmlns:a16="http://schemas.microsoft.com/office/drawing/2014/main" id="{7921A158-2456-476A-ACCE-1AE2B6D370F3}"/>
              </a:ext>
            </a:extLst>
          </p:cNvPr>
          <p:cNvGrpSpPr/>
          <p:nvPr/>
        </p:nvGrpSpPr>
        <p:grpSpPr>
          <a:xfrm>
            <a:off x="-19865324" y="11430"/>
            <a:ext cx="12164233" cy="6858000"/>
            <a:chOff x="-17297384" y="11430"/>
            <a:chExt cx="12164233" cy="6858000"/>
          </a:xfrm>
        </p:grpSpPr>
        <p:sp>
          <p:nvSpPr>
            <p:cNvPr id="106" name="Rectangle 105">
              <a:extLst>
                <a:ext uri="{FF2B5EF4-FFF2-40B4-BE49-F238E27FC236}">
                  <a16:creationId xmlns:a16="http://schemas.microsoft.com/office/drawing/2014/main" id="{5322BCD8-B9AA-4F1A-904D-4214B67BA855}"/>
                </a:ext>
              </a:extLst>
            </p:cNvPr>
            <p:cNvSpPr/>
            <p:nvPr/>
          </p:nvSpPr>
          <p:spPr>
            <a:xfrm>
              <a:off x="-17297384"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7" name="Group 106">
              <a:extLst>
                <a:ext uri="{FF2B5EF4-FFF2-40B4-BE49-F238E27FC236}">
                  <a16:creationId xmlns:a16="http://schemas.microsoft.com/office/drawing/2014/main" id="{747B2932-49C2-403F-B9EE-C9D301A44D41}"/>
                </a:ext>
              </a:extLst>
            </p:cNvPr>
            <p:cNvGrpSpPr/>
            <p:nvPr/>
          </p:nvGrpSpPr>
          <p:grpSpPr>
            <a:xfrm>
              <a:off x="-6370280" y="2200835"/>
              <a:ext cx="1237129" cy="2456330"/>
              <a:chOff x="10927104" y="2200835"/>
              <a:chExt cx="1237129" cy="2456330"/>
            </a:xfrm>
            <a:solidFill>
              <a:schemeClr val="accent2">
                <a:lumMod val="75000"/>
              </a:schemeClr>
            </a:solidFill>
          </p:grpSpPr>
          <p:sp>
            <p:nvSpPr>
              <p:cNvPr id="108" name="Freeform: Shape 107">
                <a:extLst>
                  <a:ext uri="{FF2B5EF4-FFF2-40B4-BE49-F238E27FC236}">
                    <a16:creationId xmlns:a16="http://schemas.microsoft.com/office/drawing/2014/main" id="{2A20210E-9BC4-4C2A-811B-687B15E8FA2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9" name="TextBox 108">
                <a:extLst>
                  <a:ext uri="{FF2B5EF4-FFF2-40B4-BE49-F238E27FC236}">
                    <a16:creationId xmlns:a16="http://schemas.microsoft.com/office/drawing/2014/main" id="{E9C000EC-0D9F-474B-81F8-D3614247155D}"/>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Result</a:t>
                </a:r>
              </a:p>
            </p:txBody>
          </p:sp>
        </p:grpSp>
        <p:pic>
          <p:nvPicPr>
            <p:cNvPr id="110" name="Picture 109">
              <a:extLst>
                <a:ext uri="{FF2B5EF4-FFF2-40B4-BE49-F238E27FC236}">
                  <a16:creationId xmlns:a16="http://schemas.microsoft.com/office/drawing/2014/main" id="{8866ADA1-C641-4B54-AA6C-CCBDD3348A06}"/>
                </a:ext>
              </a:extLst>
            </p:cNvPr>
            <p:cNvPicPr>
              <a:picLocks noChangeAspect="1"/>
            </p:cNvPicPr>
            <p:nvPr/>
          </p:nvPicPr>
          <p:blipFill>
            <a:blip r:embed="rId20"/>
            <a:stretch>
              <a:fillRect/>
            </a:stretch>
          </p:blipFill>
          <p:spPr>
            <a:xfrm rot="16200000">
              <a:off x="-6285714" y="3173506"/>
              <a:ext cx="510989" cy="510989"/>
            </a:xfrm>
            <a:prstGeom prst="rect">
              <a:avLst/>
            </a:prstGeom>
          </p:spPr>
        </p:pic>
      </p:grpSp>
      <p:grpSp>
        <p:nvGrpSpPr>
          <p:cNvPr id="2" name="Group 1">
            <a:extLst>
              <a:ext uri="{FF2B5EF4-FFF2-40B4-BE49-F238E27FC236}">
                <a16:creationId xmlns:a16="http://schemas.microsoft.com/office/drawing/2014/main" id="{1FCE99C7-DCA9-4AB0-B584-C629292DB967}"/>
              </a:ext>
            </a:extLst>
          </p:cNvPr>
          <p:cNvGrpSpPr/>
          <p:nvPr/>
        </p:nvGrpSpPr>
        <p:grpSpPr>
          <a:xfrm>
            <a:off x="-20365418" y="11247"/>
            <a:ext cx="12164233" cy="6858000"/>
            <a:chOff x="-17766998" y="11247"/>
            <a:chExt cx="12164233" cy="6858000"/>
          </a:xfrm>
        </p:grpSpPr>
        <p:sp>
          <p:nvSpPr>
            <p:cNvPr id="111" name="Rectangle 110">
              <a:extLst>
                <a:ext uri="{FF2B5EF4-FFF2-40B4-BE49-F238E27FC236}">
                  <a16:creationId xmlns:a16="http://schemas.microsoft.com/office/drawing/2014/main" id="{C941B9E8-B273-491D-BFCA-34A34C59DA45}"/>
                </a:ext>
              </a:extLst>
            </p:cNvPr>
            <p:cNvSpPr/>
            <p:nvPr/>
          </p:nvSpPr>
          <p:spPr>
            <a:xfrm>
              <a:off x="-17766998" y="11247"/>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2" name="Group 111">
              <a:extLst>
                <a:ext uri="{FF2B5EF4-FFF2-40B4-BE49-F238E27FC236}">
                  <a16:creationId xmlns:a16="http://schemas.microsoft.com/office/drawing/2014/main" id="{4C026B2A-B1A4-4B04-9362-0FE80074EEDE}"/>
                </a:ext>
              </a:extLst>
            </p:cNvPr>
            <p:cNvGrpSpPr/>
            <p:nvPr/>
          </p:nvGrpSpPr>
          <p:grpSpPr>
            <a:xfrm>
              <a:off x="-6839894" y="2189222"/>
              <a:ext cx="1237129" cy="2456330"/>
              <a:chOff x="10927104" y="2200835"/>
              <a:chExt cx="1237129" cy="2456330"/>
            </a:xfrm>
            <a:solidFill>
              <a:srgbClr val="00B050"/>
            </a:solidFill>
          </p:grpSpPr>
          <p:sp>
            <p:nvSpPr>
              <p:cNvPr id="113" name="Freeform: Shape 112">
                <a:extLst>
                  <a:ext uri="{FF2B5EF4-FFF2-40B4-BE49-F238E27FC236}">
                    <a16:creationId xmlns:a16="http://schemas.microsoft.com/office/drawing/2014/main" id="{F713FD38-0806-4F55-8D5D-14998013850A}"/>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14" name="TextBox 113">
                <a:extLst>
                  <a:ext uri="{FF2B5EF4-FFF2-40B4-BE49-F238E27FC236}">
                    <a16:creationId xmlns:a16="http://schemas.microsoft.com/office/drawing/2014/main" id="{F9A87DD7-3856-47C0-9A18-C811AE8793B2}"/>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Conclusion</a:t>
                </a:r>
              </a:p>
            </p:txBody>
          </p:sp>
        </p:grpSp>
        <p:pic>
          <p:nvPicPr>
            <p:cNvPr id="115" name="Picture 114">
              <a:extLst>
                <a:ext uri="{FF2B5EF4-FFF2-40B4-BE49-F238E27FC236}">
                  <a16:creationId xmlns:a16="http://schemas.microsoft.com/office/drawing/2014/main" id="{7C9D8949-50E3-4875-870B-E1D02DB1B615}"/>
                </a:ext>
              </a:extLst>
            </p:cNvPr>
            <p:cNvPicPr>
              <a:picLocks noChangeAspect="1"/>
            </p:cNvPicPr>
            <p:nvPr/>
          </p:nvPicPr>
          <p:blipFill>
            <a:blip r:embed="rId21"/>
            <a:stretch>
              <a:fillRect/>
            </a:stretch>
          </p:blipFill>
          <p:spPr>
            <a:xfrm rot="16200000">
              <a:off x="-6751445" y="3121551"/>
              <a:ext cx="591671" cy="591671"/>
            </a:xfrm>
            <a:prstGeom prst="rect">
              <a:avLst/>
            </a:prstGeom>
          </p:spPr>
        </p:pic>
      </p:grpSp>
      <p:pic>
        <p:nvPicPr>
          <p:cNvPr id="118" name="Picture 117">
            <a:extLst>
              <a:ext uri="{FF2B5EF4-FFF2-40B4-BE49-F238E27FC236}">
                <a16:creationId xmlns:a16="http://schemas.microsoft.com/office/drawing/2014/main" id="{09311E10-3F16-4779-B112-A36248BB184E}"/>
              </a:ext>
            </a:extLst>
          </p:cNvPr>
          <p:cNvPicPr>
            <a:picLocks noChangeAspect="1"/>
          </p:cNvPicPr>
          <p:nvPr/>
        </p:nvPicPr>
        <p:blipFill rotWithShape="1">
          <a:blip r:embed="rId22"/>
          <a:srcRect l="1819" t="9832" r="37055" b="10169"/>
          <a:stretch/>
        </p:blipFill>
        <p:spPr>
          <a:xfrm>
            <a:off x="1881178" y="285575"/>
            <a:ext cx="8558005" cy="6300156"/>
          </a:xfrm>
          <a:prstGeom prst="rect">
            <a:avLst/>
          </a:prstGeom>
        </p:spPr>
      </p:pic>
      <p:sp>
        <p:nvSpPr>
          <p:cNvPr id="3" name="TextBox 2">
            <a:extLst>
              <a:ext uri="{FF2B5EF4-FFF2-40B4-BE49-F238E27FC236}">
                <a16:creationId xmlns:a16="http://schemas.microsoft.com/office/drawing/2014/main" id="{00216C51-B88A-4ECC-9408-539F66F89B3D}"/>
              </a:ext>
            </a:extLst>
          </p:cNvPr>
          <p:cNvSpPr txBox="1"/>
          <p:nvPr/>
        </p:nvSpPr>
        <p:spPr>
          <a:xfrm flipV="1">
            <a:off x="877257" y="609937"/>
            <a:ext cx="615553" cy="982180"/>
          </a:xfrm>
          <a:prstGeom prst="rect">
            <a:avLst/>
          </a:prstGeom>
          <a:noFill/>
        </p:spPr>
        <p:txBody>
          <a:bodyPr vert="eaVert" wrap="square" rtlCol="0">
            <a:spAutoFit/>
          </a:bodyPr>
          <a:lstStyle/>
          <a:p>
            <a:r>
              <a:rPr lang="en-US" sz="2800" b="1" dirty="0">
                <a:solidFill>
                  <a:srgbClr val="C00000"/>
                </a:solidFill>
                <a:latin typeface="Tw Cen MT" panose="020B0602020104020603" pitchFamily="34" charset="0"/>
              </a:rPr>
              <a:t>JAVA </a:t>
            </a:r>
            <a:endParaRPr lang="en-IN" sz="2800" b="1" dirty="0">
              <a:solidFill>
                <a:srgbClr val="C00000"/>
              </a:solidFill>
              <a:latin typeface="Tw Cen MT" panose="020B0602020104020603" pitchFamily="34" charset="0"/>
            </a:endParaRPr>
          </a:p>
        </p:txBody>
      </p:sp>
    </p:spTree>
    <p:extLst>
      <p:ext uri="{BB962C8B-B14F-4D97-AF65-F5344CB8AC3E}">
        <p14:creationId xmlns:p14="http://schemas.microsoft.com/office/powerpoint/2010/main" val="1544375798"/>
      </p:ext>
    </p:extLst>
  </p:cSld>
  <p:clrMapOvr>
    <a:masterClrMapping/>
  </p:clrMapOvr>
  <p:transition spd="slow">
    <p:cover dir="r"/>
    <p:sndAc>
      <p:stSnd>
        <p:snd r:embed="rId2" name="click.wav"/>
      </p:stSnd>
    </p:sndAc>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7" name="Group 116">
            <a:extLst>
              <a:ext uri="{FF2B5EF4-FFF2-40B4-BE49-F238E27FC236}">
                <a16:creationId xmlns:a16="http://schemas.microsoft.com/office/drawing/2014/main" id="{EDA28C03-7632-4241-95B7-FBB636F961F7}"/>
              </a:ext>
            </a:extLst>
          </p:cNvPr>
          <p:cNvGrpSpPr/>
          <p:nvPr/>
        </p:nvGrpSpPr>
        <p:grpSpPr>
          <a:xfrm>
            <a:off x="32933" y="9115"/>
            <a:ext cx="12164233" cy="6858000"/>
            <a:chOff x="35784" y="9284"/>
            <a:chExt cx="12164233" cy="6858000"/>
          </a:xfrm>
        </p:grpSpPr>
        <p:sp>
          <p:nvSpPr>
            <p:cNvPr id="4" name="Rectangle 3">
              <a:extLst>
                <a:ext uri="{FF2B5EF4-FFF2-40B4-BE49-F238E27FC236}">
                  <a16:creationId xmlns:a16="http://schemas.microsoft.com/office/drawing/2014/main" id="{5325182F-DD99-4A1B-A101-4E4A66FEA396}"/>
                </a:ext>
              </a:extLst>
            </p:cNvPr>
            <p:cNvSpPr/>
            <p:nvPr/>
          </p:nvSpPr>
          <p:spPr>
            <a:xfrm>
              <a:off x="35784" y="928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5" name="Group 14">
              <a:extLst>
                <a:ext uri="{FF2B5EF4-FFF2-40B4-BE49-F238E27FC236}">
                  <a16:creationId xmlns:a16="http://schemas.microsoft.com/office/drawing/2014/main" id="{3612D5D8-A1B2-470F-913B-0E3CB2D318D0}"/>
                </a:ext>
              </a:extLst>
            </p:cNvPr>
            <p:cNvGrpSpPr/>
            <p:nvPr/>
          </p:nvGrpSpPr>
          <p:grpSpPr>
            <a:xfrm>
              <a:off x="10962888" y="2189405"/>
              <a:ext cx="1237129" cy="2456330"/>
              <a:chOff x="10927104" y="2200835"/>
              <a:chExt cx="1237129" cy="2456330"/>
            </a:xfrm>
          </p:grpSpPr>
          <p:sp>
            <p:nvSpPr>
              <p:cNvPr id="9" name="Freeform: Shape 8">
                <a:extLst>
                  <a:ext uri="{FF2B5EF4-FFF2-40B4-BE49-F238E27FC236}">
                    <a16:creationId xmlns:a16="http://schemas.microsoft.com/office/drawing/2014/main" id="{1B197C8E-43B8-4E09-8B8F-86809218EB6A}"/>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 name="TextBox 9">
                <a:extLst>
                  <a:ext uri="{FF2B5EF4-FFF2-40B4-BE49-F238E27FC236}">
                    <a16:creationId xmlns:a16="http://schemas.microsoft.com/office/drawing/2014/main" id="{F0329830-636B-4BF1-AAD4-1B1F3AC6965A}"/>
                  </a:ext>
                </a:extLst>
              </p:cNvPr>
              <p:cNvSpPr txBox="1"/>
              <p:nvPr/>
            </p:nvSpPr>
            <p:spPr>
              <a:xfrm rot="16200000">
                <a:off x="10815481" y="3167390"/>
                <a:ext cx="2106706" cy="523220"/>
              </a:xfrm>
              <a:prstGeom prst="rect">
                <a:avLst/>
              </a:prstGeom>
              <a:noFill/>
            </p:spPr>
            <p:txBody>
              <a:bodyPr wrap="square" rtlCol="0">
                <a:spAutoFit/>
              </a:bodyPr>
              <a:lstStyle/>
              <a:p>
                <a:pPr algn="ctr"/>
                <a:r>
                  <a:rPr lang="en-IN" sz="2800" b="1" dirty="0">
                    <a:solidFill>
                      <a:schemeClr val="bg2"/>
                    </a:solidFill>
                    <a:latin typeface="Tw Cen MT" panose="020B0602020104020603" pitchFamily="34" charset="0"/>
                  </a:rPr>
                  <a:t>Title</a:t>
                </a:r>
              </a:p>
            </p:txBody>
          </p:sp>
          <p:pic>
            <p:nvPicPr>
              <p:cNvPr id="14" name="Picture 13">
                <a:extLst>
                  <a:ext uri="{FF2B5EF4-FFF2-40B4-BE49-F238E27FC236}">
                    <a16:creationId xmlns:a16="http://schemas.microsoft.com/office/drawing/2014/main" id="{C453BAB4-FDD7-4731-BBE6-4FF701A52ABF}"/>
                  </a:ext>
                </a:extLst>
              </p:cNvPr>
              <p:cNvPicPr>
                <a:picLocks noChangeAspect="1"/>
              </p:cNvPicPr>
              <p:nvPr/>
            </p:nvPicPr>
            <p:blipFill>
              <a:blip r:embed="rId3"/>
              <a:stretch>
                <a:fillRect/>
              </a:stretch>
            </p:blipFill>
            <p:spPr>
              <a:xfrm rot="16200000">
                <a:off x="11030197" y="3171264"/>
                <a:ext cx="515471" cy="515471"/>
              </a:xfrm>
              <a:prstGeom prst="rect">
                <a:avLst/>
              </a:prstGeom>
            </p:spPr>
          </p:pic>
        </p:grpSp>
      </p:grpSp>
      <p:grpSp>
        <p:nvGrpSpPr>
          <p:cNvPr id="116" name="Group 115">
            <a:extLst>
              <a:ext uri="{FF2B5EF4-FFF2-40B4-BE49-F238E27FC236}">
                <a16:creationId xmlns:a16="http://schemas.microsoft.com/office/drawing/2014/main" id="{A1A8396F-0CE5-401D-A629-7EF0B937BE7A}"/>
              </a:ext>
            </a:extLst>
          </p:cNvPr>
          <p:cNvGrpSpPr/>
          <p:nvPr/>
        </p:nvGrpSpPr>
        <p:grpSpPr>
          <a:xfrm>
            <a:off x="29930" y="9284"/>
            <a:ext cx="12164233" cy="6858000"/>
            <a:chOff x="-450130" y="9284"/>
            <a:chExt cx="12164233" cy="6858000"/>
          </a:xfrm>
        </p:grpSpPr>
        <p:sp>
          <p:nvSpPr>
            <p:cNvPr id="16" name="Rectangle 15">
              <a:extLst>
                <a:ext uri="{FF2B5EF4-FFF2-40B4-BE49-F238E27FC236}">
                  <a16:creationId xmlns:a16="http://schemas.microsoft.com/office/drawing/2014/main" id="{2EB8F937-046F-4E9F-9A9C-F21B01918C67}"/>
                </a:ext>
              </a:extLst>
            </p:cNvPr>
            <p:cNvSpPr/>
            <p:nvPr/>
          </p:nvSpPr>
          <p:spPr>
            <a:xfrm>
              <a:off x="-450130" y="928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7" name="Group 16">
              <a:extLst>
                <a:ext uri="{FF2B5EF4-FFF2-40B4-BE49-F238E27FC236}">
                  <a16:creationId xmlns:a16="http://schemas.microsoft.com/office/drawing/2014/main" id="{15EB636C-4A35-4CB9-9765-BE5EEB83BA81}"/>
                </a:ext>
              </a:extLst>
            </p:cNvPr>
            <p:cNvGrpSpPr/>
            <p:nvPr/>
          </p:nvGrpSpPr>
          <p:grpSpPr>
            <a:xfrm>
              <a:off x="10476974" y="2210119"/>
              <a:ext cx="1237129" cy="2456330"/>
              <a:chOff x="10927104" y="2200835"/>
              <a:chExt cx="1237129" cy="2456330"/>
            </a:xfrm>
            <a:solidFill>
              <a:srgbClr val="00B0F0"/>
            </a:solidFill>
          </p:grpSpPr>
          <p:sp>
            <p:nvSpPr>
              <p:cNvPr id="18" name="Freeform: Shape 17">
                <a:extLst>
                  <a:ext uri="{FF2B5EF4-FFF2-40B4-BE49-F238E27FC236}">
                    <a16:creationId xmlns:a16="http://schemas.microsoft.com/office/drawing/2014/main" id="{A175329F-AD58-40ED-BAE9-3E71D36E44D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9" name="TextBox 18">
                <a:extLst>
                  <a:ext uri="{FF2B5EF4-FFF2-40B4-BE49-F238E27FC236}">
                    <a16:creationId xmlns:a16="http://schemas.microsoft.com/office/drawing/2014/main" id="{973C6430-B429-4E48-846F-1FF675FC6845}"/>
                  </a:ext>
                </a:extLst>
              </p:cNvPr>
              <p:cNvSpPr txBox="1"/>
              <p:nvPr/>
            </p:nvSpPr>
            <p:spPr>
              <a:xfrm rot="16200000">
                <a:off x="10815481" y="3167390"/>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Members</a:t>
                </a:r>
              </a:p>
            </p:txBody>
          </p:sp>
        </p:grpSp>
        <p:pic>
          <p:nvPicPr>
            <p:cNvPr id="20" name="Picture 19">
              <a:extLst>
                <a:ext uri="{FF2B5EF4-FFF2-40B4-BE49-F238E27FC236}">
                  <a16:creationId xmlns:a16="http://schemas.microsoft.com/office/drawing/2014/main" id="{CB703892-499F-4AAC-9BDA-766DBB9E5DAC}"/>
                </a:ext>
              </a:extLst>
            </p:cNvPr>
            <p:cNvPicPr>
              <a:picLocks noChangeAspect="1"/>
            </p:cNvPicPr>
            <p:nvPr/>
          </p:nvPicPr>
          <p:blipFill>
            <a:blip r:embed="rId4"/>
            <a:stretch>
              <a:fillRect/>
            </a:stretch>
          </p:blipFill>
          <p:spPr>
            <a:xfrm rot="16200000">
              <a:off x="10449207" y="3059525"/>
              <a:ext cx="757518" cy="757518"/>
            </a:xfrm>
            <a:prstGeom prst="rect">
              <a:avLst/>
            </a:prstGeom>
          </p:spPr>
        </p:pic>
      </p:grpSp>
      <p:grpSp>
        <p:nvGrpSpPr>
          <p:cNvPr id="90" name="Group 89">
            <a:extLst>
              <a:ext uri="{FF2B5EF4-FFF2-40B4-BE49-F238E27FC236}">
                <a16:creationId xmlns:a16="http://schemas.microsoft.com/office/drawing/2014/main" id="{AE831CE4-E4C3-4FB2-B204-7CF09484CB7D}"/>
              </a:ext>
            </a:extLst>
          </p:cNvPr>
          <p:cNvGrpSpPr/>
          <p:nvPr/>
        </p:nvGrpSpPr>
        <p:grpSpPr>
          <a:xfrm>
            <a:off x="33472" y="11247"/>
            <a:ext cx="12172808" cy="6858000"/>
            <a:chOff x="-949508" y="11247"/>
            <a:chExt cx="12172808" cy="6858000"/>
          </a:xfrm>
        </p:grpSpPr>
        <p:sp>
          <p:nvSpPr>
            <p:cNvPr id="26" name="Rectangle 25">
              <a:extLst>
                <a:ext uri="{FF2B5EF4-FFF2-40B4-BE49-F238E27FC236}">
                  <a16:creationId xmlns:a16="http://schemas.microsoft.com/office/drawing/2014/main" id="{AD61848D-D5E7-4749-BB08-70A1449180C7}"/>
                </a:ext>
              </a:extLst>
            </p:cNvPr>
            <p:cNvSpPr/>
            <p:nvPr/>
          </p:nvSpPr>
          <p:spPr>
            <a:xfrm>
              <a:off x="-949508" y="11247"/>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7" name="Group 26">
              <a:extLst>
                <a:ext uri="{FF2B5EF4-FFF2-40B4-BE49-F238E27FC236}">
                  <a16:creationId xmlns:a16="http://schemas.microsoft.com/office/drawing/2014/main" id="{6565B95C-496C-4C2B-AF37-5C72263B34B3}"/>
                </a:ext>
              </a:extLst>
            </p:cNvPr>
            <p:cNvGrpSpPr/>
            <p:nvPr/>
          </p:nvGrpSpPr>
          <p:grpSpPr>
            <a:xfrm>
              <a:off x="9986171" y="2180120"/>
              <a:ext cx="1237129" cy="2456330"/>
              <a:chOff x="10927104" y="2200835"/>
              <a:chExt cx="1237129" cy="2456330"/>
            </a:xfrm>
            <a:solidFill>
              <a:srgbClr val="00B050"/>
            </a:solidFill>
          </p:grpSpPr>
          <p:sp>
            <p:nvSpPr>
              <p:cNvPr id="28" name="Freeform: Shape 27">
                <a:extLst>
                  <a:ext uri="{FF2B5EF4-FFF2-40B4-BE49-F238E27FC236}">
                    <a16:creationId xmlns:a16="http://schemas.microsoft.com/office/drawing/2014/main" id="{E6224042-4E98-405D-822B-4C4EE1934418}"/>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9" name="TextBox 28">
                <a:extLst>
                  <a:ext uri="{FF2B5EF4-FFF2-40B4-BE49-F238E27FC236}">
                    <a16:creationId xmlns:a16="http://schemas.microsoft.com/office/drawing/2014/main" id="{4B793913-7014-47F8-A9DE-CF207EE7F8F5}"/>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Introduction</a:t>
                </a:r>
              </a:p>
            </p:txBody>
          </p:sp>
        </p:grpSp>
        <p:pic>
          <p:nvPicPr>
            <p:cNvPr id="30" name="Picture 29">
              <a:extLst>
                <a:ext uri="{FF2B5EF4-FFF2-40B4-BE49-F238E27FC236}">
                  <a16:creationId xmlns:a16="http://schemas.microsoft.com/office/drawing/2014/main" id="{88271813-6BF2-4092-8659-8524814A75DE}"/>
                </a:ext>
              </a:extLst>
            </p:cNvPr>
            <p:cNvPicPr>
              <a:picLocks noChangeAspect="1"/>
            </p:cNvPicPr>
            <p:nvPr/>
          </p:nvPicPr>
          <p:blipFill>
            <a:blip r:embed="rId5"/>
            <a:stretch>
              <a:fillRect/>
            </a:stretch>
          </p:blipFill>
          <p:spPr>
            <a:xfrm rot="16200000">
              <a:off x="10017285" y="3089461"/>
              <a:ext cx="679076" cy="679076"/>
            </a:xfrm>
            <a:prstGeom prst="rect">
              <a:avLst/>
            </a:prstGeom>
          </p:spPr>
        </p:pic>
      </p:grpSp>
      <p:grpSp>
        <p:nvGrpSpPr>
          <p:cNvPr id="89" name="Group 88">
            <a:extLst>
              <a:ext uri="{FF2B5EF4-FFF2-40B4-BE49-F238E27FC236}">
                <a16:creationId xmlns:a16="http://schemas.microsoft.com/office/drawing/2014/main" id="{C2E84346-7496-47A3-AB32-A44B0F87C730}"/>
              </a:ext>
            </a:extLst>
          </p:cNvPr>
          <p:cNvGrpSpPr/>
          <p:nvPr/>
        </p:nvGrpSpPr>
        <p:grpSpPr>
          <a:xfrm>
            <a:off x="45456" y="15889"/>
            <a:ext cx="12175498" cy="6858000"/>
            <a:chOff x="-1455684" y="15889"/>
            <a:chExt cx="12175498" cy="6858000"/>
          </a:xfrm>
        </p:grpSpPr>
        <p:sp>
          <p:nvSpPr>
            <p:cNvPr id="31" name="Rectangle 30">
              <a:extLst>
                <a:ext uri="{FF2B5EF4-FFF2-40B4-BE49-F238E27FC236}">
                  <a16:creationId xmlns:a16="http://schemas.microsoft.com/office/drawing/2014/main" id="{B767135F-2766-4734-B0A2-AC43583E7F39}"/>
                </a:ext>
              </a:extLst>
            </p:cNvPr>
            <p:cNvSpPr/>
            <p:nvPr/>
          </p:nvSpPr>
          <p:spPr>
            <a:xfrm>
              <a:off x="-1455684" y="15889"/>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2" name="Group 31">
              <a:extLst>
                <a:ext uri="{FF2B5EF4-FFF2-40B4-BE49-F238E27FC236}">
                  <a16:creationId xmlns:a16="http://schemas.microsoft.com/office/drawing/2014/main" id="{C39475E1-8596-41D0-84C1-894EA09817D8}"/>
                </a:ext>
              </a:extLst>
            </p:cNvPr>
            <p:cNvGrpSpPr/>
            <p:nvPr/>
          </p:nvGrpSpPr>
          <p:grpSpPr>
            <a:xfrm>
              <a:off x="9482685" y="2211263"/>
              <a:ext cx="1237129" cy="2456330"/>
              <a:chOff x="10927104" y="2200835"/>
              <a:chExt cx="1237129" cy="2456330"/>
            </a:xfrm>
            <a:solidFill>
              <a:srgbClr val="FF0000"/>
            </a:solidFill>
          </p:grpSpPr>
          <p:sp>
            <p:nvSpPr>
              <p:cNvPr id="33" name="Freeform: Shape 32">
                <a:extLst>
                  <a:ext uri="{FF2B5EF4-FFF2-40B4-BE49-F238E27FC236}">
                    <a16:creationId xmlns:a16="http://schemas.microsoft.com/office/drawing/2014/main" id="{87EE726A-7909-4DC5-A56E-BBEABFAF9F44}"/>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4" name="TextBox 33">
                <a:extLst>
                  <a:ext uri="{FF2B5EF4-FFF2-40B4-BE49-F238E27FC236}">
                    <a16:creationId xmlns:a16="http://schemas.microsoft.com/office/drawing/2014/main" id="{6E9B433E-1990-40F8-996A-85486588905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Limitations</a:t>
                </a:r>
              </a:p>
            </p:txBody>
          </p:sp>
        </p:grpSp>
        <p:pic>
          <p:nvPicPr>
            <p:cNvPr id="35" name="Picture 34">
              <a:extLst>
                <a:ext uri="{FF2B5EF4-FFF2-40B4-BE49-F238E27FC236}">
                  <a16:creationId xmlns:a16="http://schemas.microsoft.com/office/drawing/2014/main" id="{9A8AC200-C2FC-41F3-AF7F-6DD411A86024}"/>
                </a:ext>
              </a:extLst>
            </p:cNvPr>
            <p:cNvPicPr>
              <a:picLocks noChangeAspect="1"/>
            </p:cNvPicPr>
            <p:nvPr/>
          </p:nvPicPr>
          <p:blipFill>
            <a:blip r:embed="rId6"/>
            <a:stretch>
              <a:fillRect/>
            </a:stretch>
          </p:blipFill>
          <p:spPr>
            <a:xfrm rot="16200000">
              <a:off x="9648726" y="3266113"/>
              <a:ext cx="526677" cy="526677"/>
            </a:xfrm>
            <a:prstGeom prst="rect">
              <a:avLst/>
            </a:prstGeom>
          </p:spPr>
        </p:pic>
      </p:grpSp>
      <p:grpSp>
        <p:nvGrpSpPr>
          <p:cNvPr id="88" name="Group 87">
            <a:extLst>
              <a:ext uri="{FF2B5EF4-FFF2-40B4-BE49-F238E27FC236}">
                <a16:creationId xmlns:a16="http://schemas.microsoft.com/office/drawing/2014/main" id="{FB9B051E-DCD0-4788-9FED-EBD1E7F8D1AF}"/>
              </a:ext>
            </a:extLst>
          </p:cNvPr>
          <p:cNvGrpSpPr/>
          <p:nvPr/>
        </p:nvGrpSpPr>
        <p:grpSpPr>
          <a:xfrm>
            <a:off x="9203" y="9115"/>
            <a:ext cx="12168102" cy="6858000"/>
            <a:chOff x="16823" y="9115"/>
            <a:chExt cx="12168102" cy="6858000"/>
          </a:xfrm>
        </p:grpSpPr>
        <p:sp>
          <p:nvSpPr>
            <p:cNvPr id="36" name="Rectangle 35">
              <a:extLst>
                <a:ext uri="{FF2B5EF4-FFF2-40B4-BE49-F238E27FC236}">
                  <a16:creationId xmlns:a16="http://schemas.microsoft.com/office/drawing/2014/main" id="{C88FE640-3612-4C1B-AF94-A128409FA538}"/>
                </a:ext>
              </a:extLst>
            </p:cNvPr>
            <p:cNvSpPr/>
            <p:nvPr/>
          </p:nvSpPr>
          <p:spPr>
            <a:xfrm>
              <a:off x="16823" y="9115"/>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7" name="Group 36">
              <a:extLst>
                <a:ext uri="{FF2B5EF4-FFF2-40B4-BE49-F238E27FC236}">
                  <a16:creationId xmlns:a16="http://schemas.microsoft.com/office/drawing/2014/main" id="{AD5D548A-92F7-4135-AB69-CD5CE23A414D}"/>
                </a:ext>
              </a:extLst>
            </p:cNvPr>
            <p:cNvGrpSpPr/>
            <p:nvPr/>
          </p:nvGrpSpPr>
          <p:grpSpPr>
            <a:xfrm>
              <a:off x="10947796" y="2200666"/>
              <a:ext cx="1237129" cy="2456330"/>
              <a:chOff x="10927104" y="2200835"/>
              <a:chExt cx="1237129" cy="2456330"/>
            </a:xfrm>
            <a:solidFill>
              <a:srgbClr val="FFC000"/>
            </a:solidFill>
          </p:grpSpPr>
          <p:sp>
            <p:nvSpPr>
              <p:cNvPr id="38" name="Freeform: Shape 37">
                <a:extLst>
                  <a:ext uri="{FF2B5EF4-FFF2-40B4-BE49-F238E27FC236}">
                    <a16:creationId xmlns:a16="http://schemas.microsoft.com/office/drawing/2014/main" id="{18C77E72-EA61-47B8-A0D1-F9F1B75D007F}"/>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9" name="TextBox 38">
                <a:extLst>
                  <a:ext uri="{FF2B5EF4-FFF2-40B4-BE49-F238E27FC236}">
                    <a16:creationId xmlns:a16="http://schemas.microsoft.com/office/drawing/2014/main" id="{220EC826-C5A3-43F5-A17B-B6C8309F796B}"/>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Method</a:t>
                </a:r>
              </a:p>
            </p:txBody>
          </p:sp>
        </p:grpSp>
        <p:pic>
          <p:nvPicPr>
            <p:cNvPr id="40" name="Picture 39">
              <a:extLst>
                <a:ext uri="{FF2B5EF4-FFF2-40B4-BE49-F238E27FC236}">
                  <a16:creationId xmlns:a16="http://schemas.microsoft.com/office/drawing/2014/main" id="{D1A50F86-95AA-45A5-8740-0F68DB398229}"/>
                </a:ext>
              </a:extLst>
            </p:cNvPr>
            <p:cNvPicPr>
              <a:picLocks noChangeAspect="1"/>
            </p:cNvPicPr>
            <p:nvPr/>
          </p:nvPicPr>
          <p:blipFill>
            <a:blip r:embed="rId7"/>
            <a:stretch>
              <a:fillRect/>
            </a:stretch>
          </p:blipFill>
          <p:spPr>
            <a:xfrm rot="16200000">
              <a:off x="11125672" y="3266113"/>
              <a:ext cx="560294" cy="560294"/>
            </a:xfrm>
            <a:prstGeom prst="rect">
              <a:avLst/>
            </a:prstGeom>
          </p:spPr>
        </p:pic>
      </p:grpSp>
      <p:grpSp>
        <p:nvGrpSpPr>
          <p:cNvPr id="87" name="Group 86">
            <a:extLst>
              <a:ext uri="{FF2B5EF4-FFF2-40B4-BE49-F238E27FC236}">
                <a16:creationId xmlns:a16="http://schemas.microsoft.com/office/drawing/2014/main" id="{615E9441-0DC6-467A-AA6D-A8E12A3684BE}"/>
              </a:ext>
            </a:extLst>
          </p:cNvPr>
          <p:cNvGrpSpPr/>
          <p:nvPr/>
        </p:nvGrpSpPr>
        <p:grpSpPr>
          <a:xfrm>
            <a:off x="31912" y="21662"/>
            <a:ext cx="12164233" cy="6858000"/>
            <a:chOff x="-402428" y="6422"/>
            <a:chExt cx="12164233" cy="6858000"/>
          </a:xfrm>
        </p:grpSpPr>
        <p:sp>
          <p:nvSpPr>
            <p:cNvPr id="41" name="Rectangle 40">
              <a:extLst>
                <a:ext uri="{FF2B5EF4-FFF2-40B4-BE49-F238E27FC236}">
                  <a16:creationId xmlns:a16="http://schemas.microsoft.com/office/drawing/2014/main" id="{A30B1E40-39AE-4974-995D-E1A2AF3EF53F}"/>
                </a:ext>
              </a:extLst>
            </p:cNvPr>
            <p:cNvSpPr/>
            <p:nvPr/>
          </p:nvSpPr>
          <p:spPr>
            <a:xfrm>
              <a:off x="-402428" y="6422"/>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2" name="Group 41">
              <a:extLst>
                <a:ext uri="{FF2B5EF4-FFF2-40B4-BE49-F238E27FC236}">
                  <a16:creationId xmlns:a16="http://schemas.microsoft.com/office/drawing/2014/main" id="{08B38AC1-4D0D-4CA4-A48B-27D5B1B2AF60}"/>
                </a:ext>
              </a:extLst>
            </p:cNvPr>
            <p:cNvGrpSpPr/>
            <p:nvPr/>
          </p:nvGrpSpPr>
          <p:grpSpPr>
            <a:xfrm>
              <a:off x="10524676" y="2207805"/>
              <a:ext cx="1237129" cy="2456330"/>
              <a:chOff x="10927104" y="2200835"/>
              <a:chExt cx="1237129" cy="2456330"/>
            </a:xfrm>
            <a:solidFill>
              <a:srgbClr val="C00000"/>
            </a:solidFill>
          </p:grpSpPr>
          <p:sp>
            <p:nvSpPr>
              <p:cNvPr id="43" name="Freeform: Shape 42">
                <a:extLst>
                  <a:ext uri="{FF2B5EF4-FFF2-40B4-BE49-F238E27FC236}">
                    <a16:creationId xmlns:a16="http://schemas.microsoft.com/office/drawing/2014/main" id="{0BDA5AF4-D1C1-48D7-9957-BD568E7CB0A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4" name="TextBox 43">
                <a:extLst>
                  <a:ext uri="{FF2B5EF4-FFF2-40B4-BE49-F238E27FC236}">
                    <a16:creationId xmlns:a16="http://schemas.microsoft.com/office/drawing/2014/main" id="{36379DD1-9088-4A09-AE8C-7FB75BB9B91C}"/>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Novelty</a:t>
                </a:r>
              </a:p>
            </p:txBody>
          </p:sp>
        </p:grpSp>
        <p:pic>
          <p:nvPicPr>
            <p:cNvPr id="45" name="Picture 44">
              <a:extLst>
                <a:ext uri="{FF2B5EF4-FFF2-40B4-BE49-F238E27FC236}">
                  <a16:creationId xmlns:a16="http://schemas.microsoft.com/office/drawing/2014/main" id="{CA9A9EF8-7C77-404D-93CF-762A2A0C135C}"/>
                </a:ext>
              </a:extLst>
            </p:cNvPr>
            <p:cNvPicPr>
              <a:picLocks noChangeAspect="1"/>
            </p:cNvPicPr>
            <p:nvPr/>
          </p:nvPicPr>
          <p:blipFill>
            <a:blip r:embed="rId8"/>
            <a:stretch>
              <a:fillRect/>
            </a:stretch>
          </p:blipFill>
          <p:spPr>
            <a:xfrm rot="16200000">
              <a:off x="10594378" y="3178707"/>
              <a:ext cx="614083" cy="614083"/>
            </a:xfrm>
            <a:prstGeom prst="rect">
              <a:avLst/>
            </a:prstGeom>
          </p:spPr>
        </p:pic>
      </p:grpSp>
      <p:grpSp>
        <p:nvGrpSpPr>
          <p:cNvPr id="86" name="Group 85">
            <a:extLst>
              <a:ext uri="{FF2B5EF4-FFF2-40B4-BE49-F238E27FC236}">
                <a16:creationId xmlns:a16="http://schemas.microsoft.com/office/drawing/2014/main" id="{A98B9DEA-CC7C-4057-9426-04667FFDE14A}"/>
              </a:ext>
            </a:extLst>
          </p:cNvPr>
          <p:cNvGrpSpPr/>
          <p:nvPr/>
        </p:nvGrpSpPr>
        <p:grpSpPr>
          <a:xfrm>
            <a:off x="17262" y="11430"/>
            <a:ext cx="12164233" cy="6858000"/>
            <a:chOff x="-11877558" y="11430"/>
            <a:chExt cx="12164233" cy="6858000"/>
          </a:xfrm>
        </p:grpSpPr>
        <p:sp>
          <p:nvSpPr>
            <p:cNvPr id="46" name="Rectangle 45">
              <a:extLst>
                <a:ext uri="{FF2B5EF4-FFF2-40B4-BE49-F238E27FC236}">
                  <a16:creationId xmlns:a16="http://schemas.microsoft.com/office/drawing/2014/main" id="{1327B811-E6E0-47B7-8359-5F77325C8B59}"/>
                </a:ext>
              </a:extLst>
            </p:cNvPr>
            <p:cNvSpPr/>
            <p:nvPr/>
          </p:nvSpPr>
          <p:spPr>
            <a:xfrm>
              <a:off x="-1187755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7" name="Group 46">
              <a:extLst>
                <a:ext uri="{FF2B5EF4-FFF2-40B4-BE49-F238E27FC236}">
                  <a16:creationId xmlns:a16="http://schemas.microsoft.com/office/drawing/2014/main" id="{51474B6E-65BF-4559-818A-582CB522B00B}"/>
                </a:ext>
              </a:extLst>
            </p:cNvPr>
            <p:cNvGrpSpPr/>
            <p:nvPr/>
          </p:nvGrpSpPr>
          <p:grpSpPr>
            <a:xfrm>
              <a:off x="-950454" y="2200835"/>
              <a:ext cx="1237129" cy="2456330"/>
              <a:chOff x="10927104" y="2200835"/>
              <a:chExt cx="1237129" cy="2456330"/>
            </a:xfrm>
            <a:solidFill>
              <a:srgbClr val="92D050"/>
            </a:solidFill>
          </p:grpSpPr>
          <p:sp>
            <p:nvSpPr>
              <p:cNvPr id="48" name="Freeform: Shape 47">
                <a:extLst>
                  <a:ext uri="{FF2B5EF4-FFF2-40B4-BE49-F238E27FC236}">
                    <a16:creationId xmlns:a16="http://schemas.microsoft.com/office/drawing/2014/main" id="{78C62ACE-FBA0-4D4D-9407-8805663E5083}"/>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9" name="TextBox 48">
                <a:extLst>
                  <a:ext uri="{FF2B5EF4-FFF2-40B4-BE49-F238E27FC236}">
                    <a16:creationId xmlns:a16="http://schemas.microsoft.com/office/drawing/2014/main" id="{BA8AF70E-E6E7-434D-A98F-E094D12E94A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Real time </a:t>
                </a:r>
              </a:p>
            </p:txBody>
          </p:sp>
        </p:grpSp>
        <p:pic>
          <p:nvPicPr>
            <p:cNvPr id="50" name="Picture 49">
              <a:extLst>
                <a:ext uri="{FF2B5EF4-FFF2-40B4-BE49-F238E27FC236}">
                  <a16:creationId xmlns:a16="http://schemas.microsoft.com/office/drawing/2014/main" id="{E9F556E7-7236-4952-9082-0E5BB48514B7}"/>
                </a:ext>
              </a:extLst>
            </p:cNvPr>
            <p:cNvPicPr>
              <a:picLocks noChangeAspect="1"/>
            </p:cNvPicPr>
            <p:nvPr/>
          </p:nvPicPr>
          <p:blipFill>
            <a:blip r:embed="rId9"/>
            <a:stretch>
              <a:fillRect/>
            </a:stretch>
          </p:blipFill>
          <p:spPr>
            <a:xfrm rot="16200000">
              <a:off x="-936820" y="3112994"/>
              <a:ext cx="632012" cy="632012"/>
            </a:xfrm>
            <a:prstGeom prst="rect">
              <a:avLst/>
            </a:prstGeom>
          </p:spPr>
        </p:pic>
      </p:grpSp>
      <p:grpSp>
        <p:nvGrpSpPr>
          <p:cNvPr id="25" name="Group 24">
            <a:extLst>
              <a:ext uri="{FF2B5EF4-FFF2-40B4-BE49-F238E27FC236}">
                <a16:creationId xmlns:a16="http://schemas.microsoft.com/office/drawing/2014/main" id="{575FCE8D-E324-4E03-A160-56D9105E0E5A}"/>
              </a:ext>
            </a:extLst>
          </p:cNvPr>
          <p:cNvGrpSpPr/>
          <p:nvPr/>
        </p:nvGrpSpPr>
        <p:grpSpPr>
          <a:xfrm>
            <a:off x="49169" y="9115"/>
            <a:ext cx="12164233" cy="6858000"/>
            <a:chOff x="-12403817" y="11430"/>
            <a:chExt cx="12164233" cy="6858000"/>
          </a:xfrm>
        </p:grpSpPr>
        <p:sp>
          <p:nvSpPr>
            <p:cNvPr id="51" name="Rectangle 50">
              <a:extLst>
                <a:ext uri="{FF2B5EF4-FFF2-40B4-BE49-F238E27FC236}">
                  <a16:creationId xmlns:a16="http://schemas.microsoft.com/office/drawing/2014/main" id="{8997AF87-307D-4566-A4BF-42E84D1BEAAE}"/>
                </a:ext>
              </a:extLst>
            </p:cNvPr>
            <p:cNvSpPr/>
            <p:nvPr/>
          </p:nvSpPr>
          <p:spPr>
            <a:xfrm>
              <a:off x="-12403817"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2" name="Group 51">
              <a:extLst>
                <a:ext uri="{FF2B5EF4-FFF2-40B4-BE49-F238E27FC236}">
                  <a16:creationId xmlns:a16="http://schemas.microsoft.com/office/drawing/2014/main" id="{E6F1C2FA-0553-434A-A4BA-2799A69046DF}"/>
                </a:ext>
              </a:extLst>
            </p:cNvPr>
            <p:cNvGrpSpPr/>
            <p:nvPr/>
          </p:nvGrpSpPr>
          <p:grpSpPr>
            <a:xfrm>
              <a:off x="-1476713" y="2200836"/>
              <a:ext cx="1237129" cy="2456330"/>
              <a:chOff x="10927104" y="2200835"/>
              <a:chExt cx="1237129" cy="2456330"/>
            </a:xfrm>
            <a:solidFill>
              <a:schemeClr val="accent5">
                <a:lumMod val="60000"/>
                <a:lumOff val="40000"/>
              </a:schemeClr>
            </a:solidFill>
          </p:grpSpPr>
          <p:sp>
            <p:nvSpPr>
              <p:cNvPr id="53" name="Freeform: Shape 52">
                <a:extLst>
                  <a:ext uri="{FF2B5EF4-FFF2-40B4-BE49-F238E27FC236}">
                    <a16:creationId xmlns:a16="http://schemas.microsoft.com/office/drawing/2014/main" id="{73E7AF68-D51A-452A-86B4-561A7D88EB62}"/>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4" name="TextBox 53">
                <a:extLst>
                  <a:ext uri="{FF2B5EF4-FFF2-40B4-BE49-F238E27FC236}">
                    <a16:creationId xmlns:a16="http://schemas.microsoft.com/office/drawing/2014/main" id="{7F49710B-A601-4DDF-8187-BE9094E1D32B}"/>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Hardware</a:t>
                </a:r>
              </a:p>
            </p:txBody>
          </p:sp>
        </p:grpSp>
        <p:pic>
          <p:nvPicPr>
            <p:cNvPr id="55" name="Picture 54">
              <a:extLst>
                <a:ext uri="{FF2B5EF4-FFF2-40B4-BE49-F238E27FC236}">
                  <a16:creationId xmlns:a16="http://schemas.microsoft.com/office/drawing/2014/main" id="{95382B53-A154-4395-9BC9-24D78B23FF12}"/>
                </a:ext>
              </a:extLst>
            </p:cNvPr>
            <p:cNvPicPr>
              <a:picLocks noChangeAspect="1"/>
            </p:cNvPicPr>
            <p:nvPr/>
          </p:nvPicPr>
          <p:blipFill>
            <a:blip r:embed="rId10"/>
            <a:stretch>
              <a:fillRect/>
            </a:stretch>
          </p:blipFill>
          <p:spPr>
            <a:xfrm rot="16200000">
              <a:off x="-1412216" y="3124200"/>
              <a:ext cx="609601" cy="609601"/>
            </a:xfrm>
            <a:prstGeom prst="rect">
              <a:avLst/>
            </a:prstGeom>
          </p:spPr>
        </p:pic>
      </p:grpSp>
      <p:grpSp>
        <p:nvGrpSpPr>
          <p:cNvPr id="24" name="Group 23">
            <a:extLst>
              <a:ext uri="{FF2B5EF4-FFF2-40B4-BE49-F238E27FC236}">
                <a16:creationId xmlns:a16="http://schemas.microsoft.com/office/drawing/2014/main" id="{92819071-5C12-4949-BD27-B4AEC6FF426F}"/>
              </a:ext>
            </a:extLst>
          </p:cNvPr>
          <p:cNvGrpSpPr/>
          <p:nvPr/>
        </p:nvGrpSpPr>
        <p:grpSpPr>
          <a:xfrm>
            <a:off x="80982" y="11430"/>
            <a:ext cx="12164233" cy="6858000"/>
            <a:chOff x="-12880638" y="11430"/>
            <a:chExt cx="12164233" cy="6858000"/>
          </a:xfrm>
        </p:grpSpPr>
        <p:sp>
          <p:nvSpPr>
            <p:cNvPr id="56" name="Rectangle 55">
              <a:extLst>
                <a:ext uri="{FF2B5EF4-FFF2-40B4-BE49-F238E27FC236}">
                  <a16:creationId xmlns:a16="http://schemas.microsoft.com/office/drawing/2014/main" id="{E01CC554-FC40-414D-B0A8-7D658352AB7C}"/>
                </a:ext>
              </a:extLst>
            </p:cNvPr>
            <p:cNvSpPr/>
            <p:nvPr/>
          </p:nvSpPr>
          <p:spPr>
            <a:xfrm>
              <a:off x="-1288063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7" name="Group 56">
              <a:extLst>
                <a:ext uri="{FF2B5EF4-FFF2-40B4-BE49-F238E27FC236}">
                  <a16:creationId xmlns:a16="http://schemas.microsoft.com/office/drawing/2014/main" id="{55F398FD-1C78-49B4-8537-26F87203FA62}"/>
                </a:ext>
              </a:extLst>
            </p:cNvPr>
            <p:cNvGrpSpPr/>
            <p:nvPr/>
          </p:nvGrpSpPr>
          <p:grpSpPr>
            <a:xfrm>
              <a:off x="-1953534" y="2200835"/>
              <a:ext cx="1237129" cy="2456330"/>
              <a:chOff x="10927104" y="2200835"/>
              <a:chExt cx="1237129" cy="2456330"/>
            </a:xfrm>
            <a:solidFill>
              <a:srgbClr val="FF0000"/>
            </a:solidFill>
          </p:grpSpPr>
          <p:sp>
            <p:nvSpPr>
              <p:cNvPr id="58" name="Freeform: Shape 57">
                <a:extLst>
                  <a:ext uri="{FF2B5EF4-FFF2-40B4-BE49-F238E27FC236}">
                    <a16:creationId xmlns:a16="http://schemas.microsoft.com/office/drawing/2014/main" id="{188BE387-F15F-439D-A7D4-9BF6DA9D19A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9" name="TextBox 58">
                <a:extLst>
                  <a:ext uri="{FF2B5EF4-FFF2-40B4-BE49-F238E27FC236}">
                    <a16:creationId xmlns:a16="http://schemas.microsoft.com/office/drawing/2014/main" id="{D168C574-8174-439F-A6B1-7982742F5912}"/>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Software </a:t>
                </a:r>
              </a:p>
            </p:txBody>
          </p:sp>
        </p:grpSp>
        <p:pic>
          <p:nvPicPr>
            <p:cNvPr id="60" name="Picture 59">
              <a:extLst>
                <a:ext uri="{FF2B5EF4-FFF2-40B4-BE49-F238E27FC236}">
                  <a16:creationId xmlns:a16="http://schemas.microsoft.com/office/drawing/2014/main" id="{77D752EC-9964-4406-A6FE-7389FB90E918}"/>
                </a:ext>
              </a:extLst>
            </p:cNvPr>
            <p:cNvPicPr>
              <a:picLocks noChangeAspect="1"/>
            </p:cNvPicPr>
            <p:nvPr/>
          </p:nvPicPr>
          <p:blipFill>
            <a:blip r:embed="rId11"/>
            <a:stretch>
              <a:fillRect/>
            </a:stretch>
          </p:blipFill>
          <p:spPr>
            <a:xfrm rot="16200000">
              <a:off x="-1874049" y="3128682"/>
              <a:ext cx="600635" cy="600635"/>
            </a:xfrm>
            <a:prstGeom prst="rect">
              <a:avLst/>
            </a:prstGeom>
          </p:spPr>
        </p:pic>
      </p:grpSp>
      <p:grpSp>
        <p:nvGrpSpPr>
          <p:cNvPr id="23" name="Group 22">
            <a:extLst>
              <a:ext uri="{FF2B5EF4-FFF2-40B4-BE49-F238E27FC236}">
                <a16:creationId xmlns:a16="http://schemas.microsoft.com/office/drawing/2014/main" id="{8DE367CE-E3D1-4F0C-A10A-2EFB9DFBCF24}"/>
              </a:ext>
            </a:extLst>
          </p:cNvPr>
          <p:cNvGrpSpPr/>
          <p:nvPr/>
        </p:nvGrpSpPr>
        <p:grpSpPr>
          <a:xfrm>
            <a:off x="67396" y="20714"/>
            <a:ext cx="12164233" cy="6858000"/>
            <a:chOff x="-13351424" y="20714"/>
            <a:chExt cx="12164233" cy="6858000"/>
          </a:xfrm>
        </p:grpSpPr>
        <p:sp>
          <p:nvSpPr>
            <p:cNvPr id="61" name="Rectangle 60">
              <a:extLst>
                <a:ext uri="{FF2B5EF4-FFF2-40B4-BE49-F238E27FC236}">
                  <a16:creationId xmlns:a16="http://schemas.microsoft.com/office/drawing/2014/main" id="{8EB44F43-1436-4547-94FC-1F815B558023}"/>
                </a:ext>
              </a:extLst>
            </p:cNvPr>
            <p:cNvSpPr/>
            <p:nvPr/>
          </p:nvSpPr>
          <p:spPr>
            <a:xfrm>
              <a:off x="-13351424" y="2071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2" name="Group 61">
              <a:extLst>
                <a:ext uri="{FF2B5EF4-FFF2-40B4-BE49-F238E27FC236}">
                  <a16:creationId xmlns:a16="http://schemas.microsoft.com/office/drawing/2014/main" id="{62A833E1-67D8-43C1-A79B-B2FEE98D004D}"/>
                </a:ext>
              </a:extLst>
            </p:cNvPr>
            <p:cNvGrpSpPr/>
            <p:nvPr/>
          </p:nvGrpSpPr>
          <p:grpSpPr>
            <a:xfrm>
              <a:off x="-2424320" y="2221549"/>
              <a:ext cx="1237129" cy="2456330"/>
              <a:chOff x="10927104" y="2200835"/>
              <a:chExt cx="1237129" cy="2456330"/>
            </a:xfrm>
            <a:solidFill>
              <a:srgbClr val="7030A0"/>
            </a:solidFill>
          </p:grpSpPr>
          <p:sp>
            <p:nvSpPr>
              <p:cNvPr id="63" name="Freeform: Shape 62">
                <a:extLst>
                  <a:ext uri="{FF2B5EF4-FFF2-40B4-BE49-F238E27FC236}">
                    <a16:creationId xmlns:a16="http://schemas.microsoft.com/office/drawing/2014/main" id="{65A84570-8903-4C9A-9570-FB1AB63ACDB6}"/>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4" name="TextBox 63">
                <a:extLst>
                  <a:ext uri="{FF2B5EF4-FFF2-40B4-BE49-F238E27FC236}">
                    <a16:creationId xmlns:a16="http://schemas.microsoft.com/office/drawing/2014/main" id="{7335CB1D-58A1-47C8-846B-670866737B3C}"/>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Architecture </a:t>
                </a:r>
              </a:p>
            </p:txBody>
          </p:sp>
        </p:grpSp>
        <p:pic>
          <p:nvPicPr>
            <p:cNvPr id="65" name="Picture 64">
              <a:extLst>
                <a:ext uri="{FF2B5EF4-FFF2-40B4-BE49-F238E27FC236}">
                  <a16:creationId xmlns:a16="http://schemas.microsoft.com/office/drawing/2014/main" id="{C4A8B2E8-21A1-4AE5-8AF6-7EE26F0CB458}"/>
                </a:ext>
              </a:extLst>
            </p:cNvPr>
            <p:cNvPicPr>
              <a:picLocks noChangeAspect="1"/>
            </p:cNvPicPr>
            <p:nvPr/>
          </p:nvPicPr>
          <p:blipFill>
            <a:blip r:embed="rId12"/>
            <a:stretch>
              <a:fillRect/>
            </a:stretch>
          </p:blipFill>
          <p:spPr>
            <a:xfrm rot="16200000">
              <a:off x="-2345007" y="3166205"/>
              <a:ext cx="567018" cy="567018"/>
            </a:xfrm>
            <a:prstGeom prst="rect">
              <a:avLst/>
            </a:prstGeom>
          </p:spPr>
        </p:pic>
      </p:grpSp>
      <p:grpSp>
        <p:nvGrpSpPr>
          <p:cNvPr id="22" name="Group 21">
            <a:extLst>
              <a:ext uri="{FF2B5EF4-FFF2-40B4-BE49-F238E27FC236}">
                <a16:creationId xmlns:a16="http://schemas.microsoft.com/office/drawing/2014/main" id="{5B6C4479-8004-4E1B-B1E8-F540CA798C0B}"/>
              </a:ext>
            </a:extLst>
          </p:cNvPr>
          <p:cNvGrpSpPr/>
          <p:nvPr/>
        </p:nvGrpSpPr>
        <p:grpSpPr>
          <a:xfrm>
            <a:off x="49964" y="11430"/>
            <a:ext cx="12164233" cy="6858000"/>
            <a:chOff x="-13849244" y="11430"/>
            <a:chExt cx="12164233" cy="6858000"/>
          </a:xfrm>
        </p:grpSpPr>
        <p:sp>
          <p:nvSpPr>
            <p:cNvPr id="66" name="Rectangle 65">
              <a:extLst>
                <a:ext uri="{FF2B5EF4-FFF2-40B4-BE49-F238E27FC236}">
                  <a16:creationId xmlns:a16="http://schemas.microsoft.com/office/drawing/2014/main" id="{325065C1-1E03-423E-BC6E-21B8A9297D7C}"/>
                </a:ext>
              </a:extLst>
            </p:cNvPr>
            <p:cNvSpPr/>
            <p:nvPr/>
          </p:nvSpPr>
          <p:spPr>
            <a:xfrm>
              <a:off x="-13849244"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7" name="Group 66">
              <a:extLst>
                <a:ext uri="{FF2B5EF4-FFF2-40B4-BE49-F238E27FC236}">
                  <a16:creationId xmlns:a16="http://schemas.microsoft.com/office/drawing/2014/main" id="{88D2CFDD-0B04-4A49-989D-E36A7A46610D}"/>
                </a:ext>
              </a:extLst>
            </p:cNvPr>
            <p:cNvGrpSpPr/>
            <p:nvPr/>
          </p:nvGrpSpPr>
          <p:grpSpPr>
            <a:xfrm>
              <a:off x="-2922140" y="2200835"/>
              <a:ext cx="1237129" cy="2456330"/>
              <a:chOff x="10927104" y="2200835"/>
              <a:chExt cx="1237129" cy="2456330"/>
            </a:xfrm>
            <a:solidFill>
              <a:schemeClr val="tx2">
                <a:lumMod val="60000"/>
                <a:lumOff val="40000"/>
              </a:schemeClr>
            </a:solidFill>
          </p:grpSpPr>
          <p:sp>
            <p:nvSpPr>
              <p:cNvPr id="68" name="Freeform: Shape 67">
                <a:extLst>
                  <a:ext uri="{FF2B5EF4-FFF2-40B4-BE49-F238E27FC236}">
                    <a16:creationId xmlns:a16="http://schemas.microsoft.com/office/drawing/2014/main" id="{834D3844-0919-4D47-9C0A-BB785985E94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9" name="TextBox 68">
                <a:extLst>
                  <a:ext uri="{FF2B5EF4-FFF2-40B4-BE49-F238E27FC236}">
                    <a16:creationId xmlns:a16="http://schemas.microsoft.com/office/drawing/2014/main" id="{5A947791-80ED-4A8B-85D3-376359E47F20}"/>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Literature </a:t>
                </a:r>
              </a:p>
            </p:txBody>
          </p:sp>
        </p:grpSp>
        <p:pic>
          <p:nvPicPr>
            <p:cNvPr id="70" name="Picture 69">
              <a:extLst>
                <a:ext uri="{FF2B5EF4-FFF2-40B4-BE49-F238E27FC236}">
                  <a16:creationId xmlns:a16="http://schemas.microsoft.com/office/drawing/2014/main" id="{BAEDB845-4D1D-43EF-85C6-464B4B4AC107}"/>
                </a:ext>
              </a:extLst>
            </p:cNvPr>
            <p:cNvPicPr>
              <a:picLocks noChangeAspect="1"/>
            </p:cNvPicPr>
            <p:nvPr/>
          </p:nvPicPr>
          <p:blipFill>
            <a:blip r:embed="rId13"/>
            <a:stretch>
              <a:fillRect/>
            </a:stretch>
          </p:blipFill>
          <p:spPr>
            <a:xfrm rot="16200000">
              <a:off x="-2904211" y="3128682"/>
              <a:ext cx="600635" cy="600635"/>
            </a:xfrm>
            <a:prstGeom prst="rect">
              <a:avLst/>
            </a:prstGeom>
          </p:spPr>
        </p:pic>
      </p:grpSp>
      <p:grpSp>
        <p:nvGrpSpPr>
          <p:cNvPr id="21" name="Group 20">
            <a:extLst>
              <a:ext uri="{FF2B5EF4-FFF2-40B4-BE49-F238E27FC236}">
                <a16:creationId xmlns:a16="http://schemas.microsoft.com/office/drawing/2014/main" id="{D06CAFDF-71BD-4E69-BC70-F6DE04C8A622}"/>
              </a:ext>
            </a:extLst>
          </p:cNvPr>
          <p:cNvGrpSpPr/>
          <p:nvPr/>
        </p:nvGrpSpPr>
        <p:grpSpPr>
          <a:xfrm>
            <a:off x="78065" y="11430"/>
            <a:ext cx="12164233" cy="6858000"/>
            <a:chOff x="-14349985" y="11430"/>
            <a:chExt cx="12164233" cy="6858000"/>
          </a:xfrm>
        </p:grpSpPr>
        <p:sp>
          <p:nvSpPr>
            <p:cNvPr id="71" name="Rectangle 70">
              <a:extLst>
                <a:ext uri="{FF2B5EF4-FFF2-40B4-BE49-F238E27FC236}">
                  <a16:creationId xmlns:a16="http://schemas.microsoft.com/office/drawing/2014/main" id="{660CF2B4-969F-4FE5-ACDE-803C536E377E}"/>
                </a:ext>
              </a:extLst>
            </p:cNvPr>
            <p:cNvSpPr/>
            <p:nvPr/>
          </p:nvSpPr>
          <p:spPr>
            <a:xfrm>
              <a:off x="-14349985"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2" name="Group 71">
              <a:extLst>
                <a:ext uri="{FF2B5EF4-FFF2-40B4-BE49-F238E27FC236}">
                  <a16:creationId xmlns:a16="http://schemas.microsoft.com/office/drawing/2014/main" id="{82AC6A70-6425-40E3-8D75-87894D257038}"/>
                </a:ext>
              </a:extLst>
            </p:cNvPr>
            <p:cNvGrpSpPr/>
            <p:nvPr/>
          </p:nvGrpSpPr>
          <p:grpSpPr>
            <a:xfrm>
              <a:off x="-3422881" y="2200835"/>
              <a:ext cx="1237129" cy="2456330"/>
              <a:chOff x="10927104" y="2200835"/>
              <a:chExt cx="1237129" cy="2456330"/>
            </a:xfrm>
            <a:solidFill>
              <a:srgbClr val="00B050"/>
            </a:solidFill>
          </p:grpSpPr>
          <p:sp>
            <p:nvSpPr>
              <p:cNvPr id="73" name="Freeform: Shape 72">
                <a:extLst>
                  <a:ext uri="{FF2B5EF4-FFF2-40B4-BE49-F238E27FC236}">
                    <a16:creationId xmlns:a16="http://schemas.microsoft.com/office/drawing/2014/main" id="{A6A996CC-10C4-4056-8D92-8346991152E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4" name="TextBox 73">
                <a:extLst>
                  <a:ext uri="{FF2B5EF4-FFF2-40B4-BE49-F238E27FC236}">
                    <a16:creationId xmlns:a16="http://schemas.microsoft.com/office/drawing/2014/main" id="{416948CA-B111-4C4D-BC02-7DA4CF58E826}"/>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Module </a:t>
                </a:r>
              </a:p>
            </p:txBody>
          </p:sp>
        </p:grpSp>
        <p:pic>
          <p:nvPicPr>
            <p:cNvPr id="75" name="Picture 74">
              <a:extLst>
                <a:ext uri="{FF2B5EF4-FFF2-40B4-BE49-F238E27FC236}">
                  <a16:creationId xmlns:a16="http://schemas.microsoft.com/office/drawing/2014/main" id="{1E849775-269E-47BD-91BC-171BC4F194E4}"/>
                </a:ext>
              </a:extLst>
            </p:cNvPr>
            <p:cNvPicPr>
              <a:picLocks noChangeAspect="1"/>
            </p:cNvPicPr>
            <p:nvPr/>
          </p:nvPicPr>
          <p:blipFill>
            <a:blip r:embed="rId14"/>
            <a:stretch>
              <a:fillRect/>
            </a:stretch>
          </p:blipFill>
          <p:spPr>
            <a:xfrm rot="16200000">
              <a:off x="-3356244" y="3155576"/>
              <a:ext cx="546847" cy="546847"/>
            </a:xfrm>
            <a:prstGeom prst="rect">
              <a:avLst/>
            </a:prstGeom>
          </p:spPr>
        </p:pic>
      </p:grpSp>
      <p:grpSp>
        <p:nvGrpSpPr>
          <p:cNvPr id="13" name="Group 12">
            <a:extLst>
              <a:ext uri="{FF2B5EF4-FFF2-40B4-BE49-F238E27FC236}">
                <a16:creationId xmlns:a16="http://schemas.microsoft.com/office/drawing/2014/main" id="{97A823A8-EA52-4214-9928-4219A4B04E23}"/>
              </a:ext>
            </a:extLst>
          </p:cNvPr>
          <p:cNvGrpSpPr/>
          <p:nvPr/>
        </p:nvGrpSpPr>
        <p:grpSpPr>
          <a:xfrm>
            <a:off x="61213" y="13393"/>
            <a:ext cx="12164233" cy="6858000"/>
            <a:chOff x="-14863557" y="13393"/>
            <a:chExt cx="12164233" cy="6858000"/>
          </a:xfrm>
        </p:grpSpPr>
        <p:sp>
          <p:nvSpPr>
            <p:cNvPr id="76" name="Rectangle 75">
              <a:extLst>
                <a:ext uri="{FF2B5EF4-FFF2-40B4-BE49-F238E27FC236}">
                  <a16:creationId xmlns:a16="http://schemas.microsoft.com/office/drawing/2014/main" id="{7F206A52-C5F8-4985-9FF6-E9306F23E78A}"/>
                </a:ext>
              </a:extLst>
            </p:cNvPr>
            <p:cNvSpPr/>
            <p:nvPr/>
          </p:nvSpPr>
          <p:spPr>
            <a:xfrm>
              <a:off x="-14863557" y="13393"/>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7" name="Group 76">
              <a:extLst>
                <a:ext uri="{FF2B5EF4-FFF2-40B4-BE49-F238E27FC236}">
                  <a16:creationId xmlns:a16="http://schemas.microsoft.com/office/drawing/2014/main" id="{3587A7ED-E103-41E2-B11A-6939085C2AD5}"/>
                </a:ext>
              </a:extLst>
            </p:cNvPr>
            <p:cNvGrpSpPr/>
            <p:nvPr/>
          </p:nvGrpSpPr>
          <p:grpSpPr>
            <a:xfrm>
              <a:off x="-3936453" y="2168508"/>
              <a:ext cx="1237129" cy="2456330"/>
              <a:chOff x="10927104" y="2200835"/>
              <a:chExt cx="1237129" cy="2456330"/>
            </a:xfrm>
            <a:solidFill>
              <a:srgbClr val="FFC000"/>
            </a:solidFill>
          </p:grpSpPr>
          <p:sp>
            <p:nvSpPr>
              <p:cNvPr id="78" name="Freeform: Shape 77">
                <a:extLst>
                  <a:ext uri="{FF2B5EF4-FFF2-40B4-BE49-F238E27FC236}">
                    <a16:creationId xmlns:a16="http://schemas.microsoft.com/office/drawing/2014/main" id="{64A53A65-F394-4B8E-9FCD-AFC9A19F8CCD}"/>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9" name="TextBox 78">
                <a:extLst>
                  <a:ext uri="{FF2B5EF4-FFF2-40B4-BE49-F238E27FC236}">
                    <a16:creationId xmlns:a16="http://schemas.microsoft.com/office/drawing/2014/main" id="{2CE98001-B56A-48F8-9B9E-5A4EB06524EA}"/>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Work Flow </a:t>
                </a:r>
              </a:p>
            </p:txBody>
          </p:sp>
        </p:grpSp>
        <p:pic>
          <p:nvPicPr>
            <p:cNvPr id="80" name="Picture 79">
              <a:extLst>
                <a:ext uri="{FF2B5EF4-FFF2-40B4-BE49-F238E27FC236}">
                  <a16:creationId xmlns:a16="http://schemas.microsoft.com/office/drawing/2014/main" id="{C4C914C1-18A2-4B2E-8ACD-25F874D0DC65}"/>
                </a:ext>
              </a:extLst>
            </p:cNvPr>
            <p:cNvPicPr>
              <a:picLocks noChangeAspect="1"/>
            </p:cNvPicPr>
            <p:nvPr/>
          </p:nvPicPr>
          <p:blipFill>
            <a:blip r:embed="rId15"/>
            <a:stretch>
              <a:fillRect/>
            </a:stretch>
          </p:blipFill>
          <p:spPr>
            <a:xfrm rot="16200000">
              <a:off x="-3854128" y="3138937"/>
              <a:ext cx="515471" cy="515471"/>
            </a:xfrm>
            <a:prstGeom prst="rect">
              <a:avLst/>
            </a:prstGeom>
          </p:spPr>
        </p:pic>
      </p:grpSp>
      <p:grpSp>
        <p:nvGrpSpPr>
          <p:cNvPr id="12" name="Group 11">
            <a:extLst>
              <a:ext uri="{FF2B5EF4-FFF2-40B4-BE49-F238E27FC236}">
                <a16:creationId xmlns:a16="http://schemas.microsoft.com/office/drawing/2014/main" id="{10E0921F-DC7F-4E60-B810-FE39F0AC224A}"/>
              </a:ext>
            </a:extLst>
          </p:cNvPr>
          <p:cNvGrpSpPr/>
          <p:nvPr/>
        </p:nvGrpSpPr>
        <p:grpSpPr>
          <a:xfrm>
            <a:off x="82121" y="13393"/>
            <a:ext cx="12164233" cy="6858000"/>
            <a:chOff x="-15361377" y="13393"/>
            <a:chExt cx="12164233" cy="6858000"/>
          </a:xfrm>
        </p:grpSpPr>
        <p:sp>
          <p:nvSpPr>
            <p:cNvPr id="81" name="Rectangle 80">
              <a:extLst>
                <a:ext uri="{FF2B5EF4-FFF2-40B4-BE49-F238E27FC236}">
                  <a16:creationId xmlns:a16="http://schemas.microsoft.com/office/drawing/2014/main" id="{C0ABBB3A-301F-4D3D-8397-6AB03110B63F}"/>
                </a:ext>
              </a:extLst>
            </p:cNvPr>
            <p:cNvSpPr/>
            <p:nvPr/>
          </p:nvSpPr>
          <p:spPr>
            <a:xfrm>
              <a:off x="-15361377" y="13393"/>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82" name="Group 81">
              <a:extLst>
                <a:ext uri="{FF2B5EF4-FFF2-40B4-BE49-F238E27FC236}">
                  <a16:creationId xmlns:a16="http://schemas.microsoft.com/office/drawing/2014/main" id="{F75C97DF-0128-45BB-9061-8ECA2FF93611}"/>
                </a:ext>
              </a:extLst>
            </p:cNvPr>
            <p:cNvGrpSpPr/>
            <p:nvPr/>
          </p:nvGrpSpPr>
          <p:grpSpPr>
            <a:xfrm>
              <a:off x="-4434273" y="2168508"/>
              <a:ext cx="1237129" cy="2456330"/>
              <a:chOff x="10927104" y="2200835"/>
              <a:chExt cx="1237129" cy="2456330"/>
            </a:xfrm>
            <a:solidFill>
              <a:srgbClr val="C00000"/>
            </a:solidFill>
          </p:grpSpPr>
          <p:sp>
            <p:nvSpPr>
              <p:cNvPr id="83" name="Freeform: Shape 82">
                <a:extLst>
                  <a:ext uri="{FF2B5EF4-FFF2-40B4-BE49-F238E27FC236}">
                    <a16:creationId xmlns:a16="http://schemas.microsoft.com/office/drawing/2014/main" id="{46060F46-1477-4C67-8D32-4237D01289D2}"/>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4" name="TextBox 83">
                <a:extLst>
                  <a:ext uri="{FF2B5EF4-FFF2-40B4-BE49-F238E27FC236}">
                    <a16:creationId xmlns:a16="http://schemas.microsoft.com/office/drawing/2014/main" id="{13B139C4-0907-47A4-816E-ACA8F44AE614}"/>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Coding</a:t>
                </a:r>
              </a:p>
            </p:txBody>
          </p:sp>
        </p:grpSp>
        <p:pic>
          <p:nvPicPr>
            <p:cNvPr id="85" name="Picture 84">
              <a:extLst>
                <a:ext uri="{FF2B5EF4-FFF2-40B4-BE49-F238E27FC236}">
                  <a16:creationId xmlns:a16="http://schemas.microsoft.com/office/drawing/2014/main" id="{FD823A20-79C7-4042-82E7-2E9916BB9496}"/>
                </a:ext>
              </a:extLst>
            </p:cNvPr>
            <p:cNvPicPr>
              <a:picLocks noChangeAspect="1"/>
            </p:cNvPicPr>
            <p:nvPr/>
          </p:nvPicPr>
          <p:blipFill>
            <a:blip r:embed="rId16"/>
            <a:stretch>
              <a:fillRect/>
            </a:stretch>
          </p:blipFill>
          <p:spPr>
            <a:xfrm rot="16200000">
              <a:off x="-4307022" y="3123249"/>
              <a:ext cx="546847" cy="546847"/>
            </a:xfrm>
            <a:prstGeom prst="rect">
              <a:avLst/>
            </a:prstGeom>
          </p:spPr>
        </p:pic>
      </p:grpSp>
      <p:grpSp>
        <p:nvGrpSpPr>
          <p:cNvPr id="11" name="Group 10">
            <a:extLst>
              <a:ext uri="{FF2B5EF4-FFF2-40B4-BE49-F238E27FC236}">
                <a16:creationId xmlns:a16="http://schemas.microsoft.com/office/drawing/2014/main" id="{D1B3F873-BA72-4FF9-8EB2-C16930E547D9}"/>
              </a:ext>
            </a:extLst>
          </p:cNvPr>
          <p:cNvGrpSpPr/>
          <p:nvPr/>
        </p:nvGrpSpPr>
        <p:grpSpPr>
          <a:xfrm>
            <a:off x="-11675344" y="11586"/>
            <a:ext cx="12164233" cy="6858000"/>
            <a:chOff x="-15843900" y="11586"/>
            <a:chExt cx="12164233" cy="6858000"/>
          </a:xfrm>
        </p:grpSpPr>
        <p:sp>
          <p:nvSpPr>
            <p:cNvPr id="91" name="Rectangle 90">
              <a:extLst>
                <a:ext uri="{FF2B5EF4-FFF2-40B4-BE49-F238E27FC236}">
                  <a16:creationId xmlns:a16="http://schemas.microsoft.com/office/drawing/2014/main" id="{F879561B-DB93-43F3-BA56-E3C691595D25}"/>
                </a:ext>
              </a:extLst>
            </p:cNvPr>
            <p:cNvSpPr/>
            <p:nvPr/>
          </p:nvSpPr>
          <p:spPr>
            <a:xfrm>
              <a:off x="-15843900" y="11586"/>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2" name="Group 91">
              <a:extLst>
                <a:ext uri="{FF2B5EF4-FFF2-40B4-BE49-F238E27FC236}">
                  <a16:creationId xmlns:a16="http://schemas.microsoft.com/office/drawing/2014/main" id="{D6AB883D-3E21-4B18-B18F-F5F321D66E46}"/>
                </a:ext>
              </a:extLst>
            </p:cNvPr>
            <p:cNvGrpSpPr/>
            <p:nvPr/>
          </p:nvGrpSpPr>
          <p:grpSpPr>
            <a:xfrm>
              <a:off x="-4916796" y="2189561"/>
              <a:ext cx="1237129" cy="2456330"/>
              <a:chOff x="10927104" y="2200835"/>
              <a:chExt cx="1237129" cy="2456330"/>
            </a:xfrm>
            <a:solidFill>
              <a:srgbClr val="FF0000"/>
            </a:solidFill>
          </p:grpSpPr>
          <p:sp>
            <p:nvSpPr>
              <p:cNvPr id="93" name="Freeform: Shape 92">
                <a:extLst>
                  <a:ext uri="{FF2B5EF4-FFF2-40B4-BE49-F238E27FC236}">
                    <a16:creationId xmlns:a16="http://schemas.microsoft.com/office/drawing/2014/main" id="{B6C3678D-9A2F-412B-9135-09E55871E737}"/>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4" name="TextBox 93">
                <a:extLst>
                  <a:ext uri="{FF2B5EF4-FFF2-40B4-BE49-F238E27FC236}">
                    <a16:creationId xmlns:a16="http://schemas.microsoft.com/office/drawing/2014/main" id="{83C382C9-5A60-4667-A080-9C60F2BABDA8}"/>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Demo</a:t>
                </a:r>
              </a:p>
            </p:txBody>
          </p:sp>
        </p:grpSp>
        <p:pic>
          <p:nvPicPr>
            <p:cNvPr id="95" name="Picture 94">
              <a:extLst>
                <a:ext uri="{FF2B5EF4-FFF2-40B4-BE49-F238E27FC236}">
                  <a16:creationId xmlns:a16="http://schemas.microsoft.com/office/drawing/2014/main" id="{5AF9A32A-B678-44CB-B8D6-E278986DBB13}"/>
                </a:ext>
              </a:extLst>
            </p:cNvPr>
            <p:cNvPicPr>
              <a:picLocks noChangeAspect="1"/>
            </p:cNvPicPr>
            <p:nvPr/>
          </p:nvPicPr>
          <p:blipFill>
            <a:blip r:embed="rId17"/>
            <a:stretch>
              <a:fillRect/>
            </a:stretch>
          </p:blipFill>
          <p:spPr>
            <a:xfrm rot="16200000">
              <a:off x="-4809220" y="3131454"/>
              <a:ext cx="572545" cy="572545"/>
            </a:xfrm>
            <a:prstGeom prst="rect">
              <a:avLst/>
            </a:prstGeom>
          </p:spPr>
        </p:pic>
      </p:grpSp>
      <p:grpSp>
        <p:nvGrpSpPr>
          <p:cNvPr id="8" name="Group 7">
            <a:extLst>
              <a:ext uri="{FF2B5EF4-FFF2-40B4-BE49-F238E27FC236}">
                <a16:creationId xmlns:a16="http://schemas.microsoft.com/office/drawing/2014/main" id="{DC01864B-0072-4AD4-B802-543C258F9243}"/>
              </a:ext>
            </a:extLst>
          </p:cNvPr>
          <p:cNvGrpSpPr/>
          <p:nvPr/>
        </p:nvGrpSpPr>
        <p:grpSpPr>
          <a:xfrm>
            <a:off x="-18801718" y="11430"/>
            <a:ext cx="12164233" cy="6858000"/>
            <a:chOff x="-16325218" y="11430"/>
            <a:chExt cx="12164233" cy="6858000"/>
          </a:xfrm>
        </p:grpSpPr>
        <p:sp>
          <p:nvSpPr>
            <p:cNvPr id="96" name="Rectangle 95">
              <a:extLst>
                <a:ext uri="{FF2B5EF4-FFF2-40B4-BE49-F238E27FC236}">
                  <a16:creationId xmlns:a16="http://schemas.microsoft.com/office/drawing/2014/main" id="{D87DB16F-15EF-45DE-8370-B899DAF1B95F}"/>
                </a:ext>
              </a:extLst>
            </p:cNvPr>
            <p:cNvSpPr/>
            <p:nvPr/>
          </p:nvSpPr>
          <p:spPr>
            <a:xfrm>
              <a:off x="-1632521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7" name="Group 96">
              <a:extLst>
                <a:ext uri="{FF2B5EF4-FFF2-40B4-BE49-F238E27FC236}">
                  <a16:creationId xmlns:a16="http://schemas.microsoft.com/office/drawing/2014/main" id="{DCCCA264-F8C7-4CEF-B132-03D2DF1330C8}"/>
                </a:ext>
              </a:extLst>
            </p:cNvPr>
            <p:cNvGrpSpPr/>
            <p:nvPr/>
          </p:nvGrpSpPr>
          <p:grpSpPr>
            <a:xfrm>
              <a:off x="-5398114" y="2200835"/>
              <a:ext cx="1237129" cy="2456330"/>
              <a:chOff x="10927104" y="2200835"/>
              <a:chExt cx="1237129" cy="2456330"/>
            </a:xfrm>
            <a:solidFill>
              <a:srgbClr val="FFC000"/>
            </a:solidFill>
          </p:grpSpPr>
          <p:sp>
            <p:nvSpPr>
              <p:cNvPr id="98" name="Freeform: Shape 97">
                <a:extLst>
                  <a:ext uri="{FF2B5EF4-FFF2-40B4-BE49-F238E27FC236}">
                    <a16:creationId xmlns:a16="http://schemas.microsoft.com/office/drawing/2014/main" id="{B34E6EE4-F63B-4709-A0F6-F6C9B1A4C15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9" name="TextBox 98">
                <a:extLst>
                  <a:ext uri="{FF2B5EF4-FFF2-40B4-BE49-F238E27FC236}">
                    <a16:creationId xmlns:a16="http://schemas.microsoft.com/office/drawing/2014/main" id="{51367901-C575-4785-A1D7-36F78DC2E4EA}"/>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Snap</a:t>
                </a:r>
              </a:p>
            </p:txBody>
          </p:sp>
        </p:grpSp>
        <p:pic>
          <p:nvPicPr>
            <p:cNvPr id="100" name="Picture 99">
              <a:extLst>
                <a:ext uri="{FF2B5EF4-FFF2-40B4-BE49-F238E27FC236}">
                  <a16:creationId xmlns:a16="http://schemas.microsoft.com/office/drawing/2014/main" id="{28C933A0-13C6-4E84-8C70-EFD326C3A571}"/>
                </a:ext>
              </a:extLst>
            </p:cNvPr>
            <p:cNvPicPr>
              <a:picLocks noChangeAspect="1"/>
            </p:cNvPicPr>
            <p:nvPr/>
          </p:nvPicPr>
          <p:blipFill>
            <a:blip r:embed="rId18"/>
            <a:stretch>
              <a:fillRect/>
            </a:stretch>
          </p:blipFill>
          <p:spPr>
            <a:xfrm rot="16200000">
              <a:off x="-5251394" y="3162300"/>
              <a:ext cx="533400" cy="533400"/>
            </a:xfrm>
            <a:prstGeom prst="rect">
              <a:avLst/>
            </a:prstGeom>
          </p:spPr>
        </p:pic>
      </p:grpSp>
      <p:grpSp>
        <p:nvGrpSpPr>
          <p:cNvPr id="6" name="Group 5">
            <a:extLst>
              <a:ext uri="{FF2B5EF4-FFF2-40B4-BE49-F238E27FC236}">
                <a16:creationId xmlns:a16="http://schemas.microsoft.com/office/drawing/2014/main" id="{1D330824-0088-408F-8DBE-20BC9BE1462D}"/>
              </a:ext>
            </a:extLst>
          </p:cNvPr>
          <p:cNvGrpSpPr/>
          <p:nvPr/>
        </p:nvGrpSpPr>
        <p:grpSpPr>
          <a:xfrm>
            <a:off x="-19340429" y="11274"/>
            <a:ext cx="12164233" cy="6858000"/>
            <a:chOff x="-16818209" y="11274"/>
            <a:chExt cx="12164233" cy="6858000"/>
          </a:xfrm>
        </p:grpSpPr>
        <p:sp>
          <p:nvSpPr>
            <p:cNvPr id="101" name="Rectangle 100">
              <a:extLst>
                <a:ext uri="{FF2B5EF4-FFF2-40B4-BE49-F238E27FC236}">
                  <a16:creationId xmlns:a16="http://schemas.microsoft.com/office/drawing/2014/main" id="{4F74E032-B2A0-452B-B53F-B1F996969182}"/>
                </a:ext>
              </a:extLst>
            </p:cNvPr>
            <p:cNvSpPr/>
            <p:nvPr/>
          </p:nvSpPr>
          <p:spPr>
            <a:xfrm>
              <a:off x="-16818209" y="1127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2" name="Group 101">
              <a:extLst>
                <a:ext uri="{FF2B5EF4-FFF2-40B4-BE49-F238E27FC236}">
                  <a16:creationId xmlns:a16="http://schemas.microsoft.com/office/drawing/2014/main" id="{208878C4-941A-4241-87EA-D3311EF0A6E9}"/>
                </a:ext>
              </a:extLst>
            </p:cNvPr>
            <p:cNvGrpSpPr/>
            <p:nvPr/>
          </p:nvGrpSpPr>
          <p:grpSpPr>
            <a:xfrm>
              <a:off x="-5891105" y="2212109"/>
              <a:ext cx="1237129" cy="2456330"/>
              <a:chOff x="10927104" y="2200835"/>
              <a:chExt cx="1237129" cy="2456330"/>
            </a:xfrm>
            <a:solidFill>
              <a:srgbClr val="92D050"/>
            </a:solidFill>
          </p:grpSpPr>
          <p:sp>
            <p:nvSpPr>
              <p:cNvPr id="103" name="Freeform: Shape 102">
                <a:extLst>
                  <a:ext uri="{FF2B5EF4-FFF2-40B4-BE49-F238E27FC236}">
                    <a16:creationId xmlns:a16="http://schemas.microsoft.com/office/drawing/2014/main" id="{897416EB-1F88-4FCD-BFDD-417A3B47BFCC}"/>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4" name="TextBox 103">
                <a:extLst>
                  <a:ext uri="{FF2B5EF4-FFF2-40B4-BE49-F238E27FC236}">
                    <a16:creationId xmlns:a16="http://schemas.microsoft.com/office/drawing/2014/main" id="{9977377A-723C-401A-8AD3-CD22B24656C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Testing</a:t>
                </a:r>
              </a:p>
            </p:txBody>
          </p:sp>
        </p:grpSp>
        <p:pic>
          <p:nvPicPr>
            <p:cNvPr id="105" name="Picture 104">
              <a:extLst>
                <a:ext uri="{FF2B5EF4-FFF2-40B4-BE49-F238E27FC236}">
                  <a16:creationId xmlns:a16="http://schemas.microsoft.com/office/drawing/2014/main" id="{B3B5BBC3-4D86-4C24-BA65-7FE6EDE08AA4}"/>
                </a:ext>
              </a:extLst>
            </p:cNvPr>
            <p:cNvPicPr>
              <a:picLocks noChangeAspect="1"/>
            </p:cNvPicPr>
            <p:nvPr/>
          </p:nvPicPr>
          <p:blipFill>
            <a:blip r:embed="rId19"/>
            <a:stretch>
              <a:fillRect/>
            </a:stretch>
          </p:blipFill>
          <p:spPr>
            <a:xfrm rot="16200000">
              <a:off x="-5874373" y="3108580"/>
              <a:ext cx="663388" cy="663388"/>
            </a:xfrm>
            <a:prstGeom prst="rect">
              <a:avLst/>
            </a:prstGeom>
          </p:spPr>
        </p:pic>
      </p:grpSp>
      <p:grpSp>
        <p:nvGrpSpPr>
          <p:cNvPr id="5" name="Group 4">
            <a:extLst>
              <a:ext uri="{FF2B5EF4-FFF2-40B4-BE49-F238E27FC236}">
                <a16:creationId xmlns:a16="http://schemas.microsoft.com/office/drawing/2014/main" id="{7921A158-2456-476A-ACCE-1AE2B6D370F3}"/>
              </a:ext>
            </a:extLst>
          </p:cNvPr>
          <p:cNvGrpSpPr/>
          <p:nvPr/>
        </p:nvGrpSpPr>
        <p:grpSpPr>
          <a:xfrm>
            <a:off x="-19865324" y="11430"/>
            <a:ext cx="12164233" cy="6858000"/>
            <a:chOff x="-17297384" y="11430"/>
            <a:chExt cx="12164233" cy="6858000"/>
          </a:xfrm>
        </p:grpSpPr>
        <p:sp>
          <p:nvSpPr>
            <p:cNvPr id="106" name="Rectangle 105">
              <a:extLst>
                <a:ext uri="{FF2B5EF4-FFF2-40B4-BE49-F238E27FC236}">
                  <a16:creationId xmlns:a16="http://schemas.microsoft.com/office/drawing/2014/main" id="{5322BCD8-B9AA-4F1A-904D-4214B67BA855}"/>
                </a:ext>
              </a:extLst>
            </p:cNvPr>
            <p:cNvSpPr/>
            <p:nvPr/>
          </p:nvSpPr>
          <p:spPr>
            <a:xfrm>
              <a:off x="-17297384"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7" name="Group 106">
              <a:extLst>
                <a:ext uri="{FF2B5EF4-FFF2-40B4-BE49-F238E27FC236}">
                  <a16:creationId xmlns:a16="http://schemas.microsoft.com/office/drawing/2014/main" id="{747B2932-49C2-403F-B9EE-C9D301A44D41}"/>
                </a:ext>
              </a:extLst>
            </p:cNvPr>
            <p:cNvGrpSpPr/>
            <p:nvPr/>
          </p:nvGrpSpPr>
          <p:grpSpPr>
            <a:xfrm>
              <a:off x="-6370280" y="2200835"/>
              <a:ext cx="1237129" cy="2456330"/>
              <a:chOff x="10927104" y="2200835"/>
              <a:chExt cx="1237129" cy="2456330"/>
            </a:xfrm>
            <a:solidFill>
              <a:schemeClr val="accent2">
                <a:lumMod val="75000"/>
              </a:schemeClr>
            </a:solidFill>
          </p:grpSpPr>
          <p:sp>
            <p:nvSpPr>
              <p:cNvPr id="108" name="Freeform: Shape 107">
                <a:extLst>
                  <a:ext uri="{FF2B5EF4-FFF2-40B4-BE49-F238E27FC236}">
                    <a16:creationId xmlns:a16="http://schemas.microsoft.com/office/drawing/2014/main" id="{2A20210E-9BC4-4C2A-811B-687B15E8FA2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9" name="TextBox 108">
                <a:extLst>
                  <a:ext uri="{FF2B5EF4-FFF2-40B4-BE49-F238E27FC236}">
                    <a16:creationId xmlns:a16="http://schemas.microsoft.com/office/drawing/2014/main" id="{E9C000EC-0D9F-474B-81F8-D3614247155D}"/>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Result</a:t>
                </a:r>
              </a:p>
            </p:txBody>
          </p:sp>
        </p:grpSp>
        <p:pic>
          <p:nvPicPr>
            <p:cNvPr id="110" name="Picture 109">
              <a:extLst>
                <a:ext uri="{FF2B5EF4-FFF2-40B4-BE49-F238E27FC236}">
                  <a16:creationId xmlns:a16="http://schemas.microsoft.com/office/drawing/2014/main" id="{8866ADA1-C641-4B54-AA6C-CCBDD3348A06}"/>
                </a:ext>
              </a:extLst>
            </p:cNvPr>
            <p:cNvPicPr>
              <a:picLocks noChangeAspect="1"/>
            </p:cNvPicPr>
            <p:nvPr/>
          </p:nvPicPr>
          <p:blipFill>
            <a:blip r:embed="rId20"/>
            <a:stretch>
              <a:fillRect/>
            </a:stretch>
          </p:blipFill>
          <p:spPr>
            <a:xfrm rot="16200000">
              <a:off x="-6285714" y="3173506"/>
              <a:ext cx="510989" cy="510989"/>
            </a:xfrm>
            <a:prstGeom prst="rect">
              <a:avLst/>
            </a:prstGeom>
          </p:spPr>
        </p:pic>
      </p:grpSp>
      <p:grpSp>
        <p:nvGrpSpPr>
          <p:cNvPr id="2" name="Group 1">
            <a:extLst>
              <a:ext uri="{FF2B5EF4-FFF2-40B4-BE49-F238E27FC236}">
                <a16:creationId xmlns:a16="http://schemas.microsoft.com/office/drawing/2014/main" id="{1FCE99C7-DCA9-4AB0-B584-C629292DB967}"/>
              </a:ext>
            </a:extLst>
          </p:cNvPr>
          <p:cNvGrpSpPr/>
          <p:nvPr/>
        </p:nvGrpSpPr>
        <p:grpSpPr>
          <a:xfrm>
            <a:off x="-20365418" y="11247"/>
            <a:ext cx="12164233" cy="6858000"/>
            <a:chOff x="-17766998" y="11247"/>
            <a:chExt cx="12164233" cy="6858000"/>
          </a:xfrm>
        </p:grpSpPr>
        <p:sp>
          <p:nvSpPr>
            <p:cNvPr id="111" name="Rectangle 110">
              <a:extLst>
                <a:ext uri="{FF2B5EF4-FFF2-40B4-BE49-F238E27FC236}">
                  <a16:creationId xmlns:a16="http://schemas.microsoft.com/office/drawing/2014/main" id="{C941B9E8-B273-491D-BFCA-34A34C59DA45}"/>
                </a:ext>
              </a:extLst>
            </p:cNvPr>
            <p:cNvSpPr/>
            <p:nvPr/>
          </p:nvSpPr>
          <p:spPr>
            <a:xfrm>
              <a:off x="-17766998" y="11247"/>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2" name="Group 111">
              <a:extLst>
                <a:ext uri="{FF2B5EF4-FFF2-40B4-BE49-F238E27FC236}">
                  <a16:creationId xmlns:a16="http://schemas.microsoft.com/office/drawing/2014/main" id="{4C026B2A-B1A4-4B04-9362-0FE80074EEDE}"/>
                </a:ext>
              </a:extLst>
            </p:cNvPr>
            <p:cNvGrpSpPr/>
            <p:nvPr/>
          </p:nvGrpSpPr>
          <p:grpSpPr>
            <a:xfrm>
              <a:off x="-6839894" y="2189222"/>
              <a:ext cx="1237129" cy="2456330"/>
              <a:chOff x="10927104" y="2200835"/>
              <a:chExt cx="1237129" cy="2456330"/>
            </a:xfrm>
            <a:solidFill>
              <a:srgbClr val="00B050"/>
            </a:solidFill>
          </p:grpSpPr>
          <p:sp>
            <p:nvSpPr>
              <p:cNvPr id="113" name="Freeform: Shape 112">
                <a:extLst>
                  <a:ext uri="{FF2B5EF4-FFF2-40B4-BE49-F238E27FC236}">
                    <a16:creationId xmlns:a16="http://schemas.microsoft.com/office/drawing/2014/main" id="{F713FD38-0806-4F55-8D5D-14998013850A}"/>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14" name="TextBox 113">
                <a:extLst>
                  <a:ext uri="{FF2B5EF4-FFF2-40B4-BE49-F238E27FC236}">
                    <a16:creationId xmlns:a16="http://schemas.microsoft.com/office/drawing/2014/main" id="{F9A87DD7-3856-47C0-9A18-C811AE8793B2}"/>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Conclusion</a:t>
                </a:r>
              </a:p>
            </p:txBody>
          </p:sp>
        </p:grpSp>
        <p:pic>
          <p:nvPicPr>
            <p:cNvPr id="115" name="Picture 114">
              <a:extLst>
                <a:ext uri="{FF2B5EF4-FFF2-40B4-BE49-F238E27FC236}">
                  <a16:creationId xmlns:a16="http://schemas.microsoft.com/office/drawing/2014/main" id="{7C9D8949-50E3-4875-870B-E1D02DB1B615}"/>
                </a:ext>
              </a:extLst>
            </p:cNvPr>
            <p:cNvPicPr>
              <a:picLocks noChangeAspect="1"/>
            </p:cNvPicPr>
            <p:nvPr/>
          </p:nvPicPr>
          <p:blipFill>
            <a:blip r:embed="rId21"/>
            <a:stretch>
              <a:fillRect/>
            </a:stretch>
          </p:blipFill>
          <p:spPr>
            <a:xfrm rot="16200000">
              <a:off x="-6751445" y="3121551"/>
              <a:ext cx="591671" cy="591671"/>
            </a:xfrm>
            <a:prstGeom prst="rect">
              <a:avLst/>
            </a:prstGeom>
          </p:spPr>
        </p:pic>
      </p:grpSp>
      <p:pic>
        <p:nvPicPr>
          <p:cNvPr id="7" name="Picture 6">
            <a:extLst>
              <a:ext uri="{FF2B5EF4-FFF2-40B4-BE49-F238E27FC236}">
                <a16:creationId xmlns:a16="http://schemas.microsoft.com/office/drawing/2014/main" id="{3A80719C-9D1C-4CC5-8DE7-9C803A076A82}"/>
              </a:ext>
            </a:extLst>
          </p:cNvPr>
          <p:cNvPicPr>
            <a:picLocks noChangeAspect="1"/>
          </p:cNvPicPr>
          <p:nvPr/>
        </p:nvPicPr>
        <p:blipFill rotWithShape="1">
          <a:blip r:embed="rId22"/>
          <a:srcRect l="1439" t="9562" r="29697" b="10438"/>
          <a:stretch/>
        </p:blipFill>
        <p:spPr>
          <a:xfrm>
            <a:off x="1653993" y="360155"/>
            <a:ext cx="9217166" cy="6137690"/>
          </a:xfrm>
          <a:prstGeom prst="rect">
            <a:avLst/>
          </a:prstGeom>
        </p:spPr>
      </p:pic>
      <p:sp>
        <p:nvSpPr>
          <p:cNvPr id="118" name="TextBox 117">
            <a:extLst>
              <a:ext uri="{FF2B5EF4-FFF2-40B4-BE49-F238E27FC236}">
                <a16:creationId xmlns:a16="http://schemas.microsoft.com/office/drawing/2014/main" id="{9B767848-0A97-4AE9-B798-71737891C509}"/>
              </a:ext>
            </a:extLst>
          </p:cNvPr>
          <p:cNvSpPr txBox="1"/>
          <p:nvPr/>
        </p:nvSpPr>
        <p:spPr>
          <a:xfrm flipV="1">
            <a:off x="877257" y="609937"/>
            <a:ext cx="615553" cy="982180"/>
          </a:xfrm>
          <a:prstGeom prst="rect">
            <a:avLst/>
          </a:prstGeom>
          <a:noFill/>
        </p:spPr>
        <p:txBody>
          <a:bodyPr vert="eaVert" wrap="square" rtlCol="0">
            <a:spAutoFit/>
          </a:bodyPr>
          <a:lstStyle/>
          <a:p>
            <a:r>
              <a:rPr lang="en-US" sz="2800" b="1" dirty="0">
                <a:solidFill>
                  <a:srgbClr val="C00000"/>
                </a:solidFill>
                <a:latin typeface="Tw Cen MT" panose="020B0602020104020603" pitchFamily="34" charset="0"/>
              </a:rPr>
              <a:t>JAVA </a:t>
            </a:r>
            <a:endParaRPr lang="en-IN" sz="2800" b="1" dirty="0">
              <a:solidFill>
                <a:srgbClr val="C00000"/>
              </a:solidFill>
              <a:latin typeface="Tw Cen MT" panose="020B0602020104020603" pitchFamily="34" charset="0"/>
            </a:endParaRPr>
          </a:p>
        </p:txBody>
      </p:sp>
    </p:spTree>
    <p:extLst>
      <p:ext uri="{BB962C8B-B14F-4D97-AF65-F5344CB8AC3E}">
        <p14:creationId xmlns:p14="http://schemas.microsoft.com/office/powerpoint/2010/main" val="1844142877"/>
      </p:ext>
    </p:extLst>
  </p:cSld>
  <p:clrMapOvr>
    <a:masterClrMapping/>
  </p:clrMapOvr>
  <p:transition spd="slow">
    <p:cover dir="r"/>
    <p:sndAc>
      <p:stSnd>
        <p:snd r:embed="rId2" name="click.wav"/>
      </p:stSnd>
    </p:sndAc>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7" name="Group 116">
            <a:extLst>
              <a:ext uri="{FF2B5EF4-FFF2-40B4-BE49-F238E27FC236}">
                <a16:creationId xmlns:a16="http://schemas.microsoft.com/office/drawing/2014/main" id="{EDA28C03-7632-4241-95B7-FBB636F961F7}"/>
              </a:ext>
            </a:extLst>
          </p:cNvPr>
          <p:cNvGrpSpPr/>
          <p:nvPr/>
        </p:nvGrpSpPr>
        <p:grpSpPr>
          <a:xfrm>
            <a:off x="32933" y="9115"/>
            <a:ext cx="12164233" cy="6858000"/>
            <a:chOff x="35784" y="9284"/>
            <a:chExt cx="12164233" cy="6858000"/>
          </a:xfrm>
        </p:grpSpPr>
        <p:sp>
          <p:nvSpPr>
            <p:cNvPr id="4" name="Rectangle 3">
              <a:extLst>
                <a:ext uri="{FF2B5EF4-FFF2-40B4-BE49-F238E27FC236}">
                  <a16:creationId xmlns:a16="http://schemas.microsoft.com/office/drawing/2014/main" id="{5325182F-DD99-4A1B-A101-4E4A66FEA396}"/>
                </a:ext>
              </a:extLst>
            </p:cNvPr>
            <p:cNvSpPr/>
            <p:nvPr/>
          </p:nvSpPr>
          <p:spPr>
            <a:xfrm>
              <a:off x="35784" y="928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5" name="Group 14">
              <a:extLst>
                <a:ext uri="{FF2B5EF4-FFF2-40B4-BE49-F238E27FC236}">
                  <a16:creationId xmlns:a16="http://schemas.microsoft.com/office/drawing/2014/main" id="{3612D5D8-A1B2-470F-913B-0E3CB2D318D0}"/>
                </a:ext>
              </a:extLst>
            </p:cNvPr>
            <p:cNvGrpSpPr/>
            <p:nvPr/>
          </p:nvGrpSpPr>
          <p:grpSpPr>
            <a:xfrm>
              <a:off x="10962888" y="2189405"/>
              <a:ext cx="1237129" cy="2456330"/>
              <a:chOff x="10927104" y="2200835"/>
              <a:chExt cx="1237129" cy="2456330"/>
            </a:xfrm>
          </p:grpSpPr>
          <p:sp>
            <p:nvSpPr>
              <p:cNvPr id="9" name="Freeform: Shape 8">
                <a:extLst>
                  <a:ext uri="{FF2B5EF4-FFF2-40B4-BE49-F238E27FC236}">
                    <a16:creationId xmlns:a16="http://schemas.microsoft.com/office/drawing/2014/main" id="{1B197C8E-43B8-4E09-8B8F-86809218EB6A}"/>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 name="TextBox 9">
                <a:extLst>
                  <a:ext uri="{FF2B5EF4-FFF2-40B4-BE49-F238E27FC236}">
                    <a16:creationId xmlns:a16="http://schemas.microsoft.com/office/drawing/2014/main" id="{F0329830-636B-4BF1-AAD4-1B1F3AC6965A}"/>
                  </a:ext>
                </a:extLst>
              </p:cNvPr>
              <p:cNvSpPr txBox="1"/>
              <p:nvPr/>
            </p:nvSpPr>
            <p:spPr>
              <a:xfrm rot="16200000">
                <a:off x="10815481" y="3167390"/>
                <a:ext cx="2106706" cy="523220"/>
              </a:xfrm>
              <a:prstGeom prst="rect">
                <a:avLst/>
              </a:prstGeom>
              <a:noFill/>
            </p:spPr>
            <p:txBody>
              <a:bodyPr wrap="square" rtlCol="0">
                <a:spAutoFit/>
              </a:bodyPr>
              <a:lstStyle/>
              <a:p>
                <a:pPr algn="ctr"/>
                <a:r>
                  <a:rPr lang="en-IN" sz="2800" b="1" dirty="0">
                    <a:solidFill>
                      <a:schemeClr val="bg2"/>
                    </a:solidFill>
                    <a:latin typeface="Tw Cen MT" panose="020B0602020104020603" pitchFamily="34" charset="0"/>
                  </a:rPr>
                  <a:t>Title</a:t>
                </a:r>
              </a:p>
            </p:txBody>
          </p:sp>
          <p:pic>
            <p:nvPicPr>
              <p:cNvPr id="14" name="Picture 13">
                <a:extLst>
                  <a:ext uri="{FF2B5EF4-FFF2-40B4-BE49-F238E27FC236}">
                    <a16:creationId xmlns:a16="http://schemas.microsoft.com/office/drawing/2014/main" id="{C453BAB4-FDD7-4731-BBE6-4FF701A52ABF}"/>
                  </a:ext>
                </a:extLst>
              </p:cNvPr>
              <p:cNvPicPr>
                <a:picLocks noChangeAspect="1"/>
              </p:cNvPicPr>
              <p:nvPr/>
            </p:nvPicPr>
            <p:blipFill>
              <a:blip r:embed="rId3"/>
              <a:stretch>
                <a:fillRect/>
              </a:stretch>
            </p:blipFill>
            <p:spPr>
              <a:xfrm rot="16200000">
                <a:off x="11030197" y="3171264"/>
                <a:ext cx="515471" cy="515471"/>
              </a:xfrm>
              <a:prstGeom prst="rect">
                <a:avLst/>
              </a:prstGeom>
            </p:spPr>
          </p:pic>
        </p:grpSp>
      </p:grpSp>
      <p:grpSp>
        <p:nvGrpSpPr>
          <p:cNvPr id="116" name="Group 115">
            <a:extLst>
              <a:ext uri="{FF2B5EF4-FFF2-40B4-BE49-F238E27FC236}">
                <a16:creationId xmlns:a16="http://schemas.microsoft.com/office/drawing/2014/main" id="{A1A8396F-0CE5-401D-A629-7EF0B937BE7A}"/>
              </a:ext>
            </a:extLst>
          </p:cNvPr>
          <p:cNvGrpSpPr/>
          <p:nvPr/>
        </p:nvGrpSpPr>
        <p:grpSpPr>
          <a:xfrm>
            <a:off x="29930" y="9284"/>
            <a:ext cx="12164233" cy="6858000"/>
            <a:chOff x="-450130" y="9284"/>
            <a:chExt cx="12164233" cy="6858000"/>
          </a:xfrm>
        </p:grpSpPr>
        <p:sp>
          <p:nvSpPr>
            <p:cNvPr id="16" name="Rectangle 15">
              <a:extLst>
                <a:ext uri="{FF2B5EF4-FFF2-40B4-BE49-F238E27FC236}">
                  <a16:creationId xmlns:a16="http://schemas.microsoft.com/office/drawing/2014/main" id="{2EB8F937-046F-4E9F-9A9C-F21B01918C67}"/>
                </a:ext>
              </a:extLst>
            </p:cNvPr>
            <p:cNvSpPr/>
            <p:nvPr/>
          </p:nvSpPr>
          <p:spPr>
            <a:xfrm>
              <a:off x="-450130" y="928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7" name="Group 16">
              <a:extLst>
                <a:ext uri="{FF2B5EF4-FFF2-40B4-BE49-F238E27FC236}">
                  <a16:creationId xmlns:a16="http://schemas.microsoft.com/office/drawing/2014/main" id="{15EB636C-4A35-4CB9-9765-BE5EEB83BA81}"/>
                </a:ext>
              </a:extLst>
            </p:cNvPr>
            <p:cNvGrpSpPr/>
            <p:nvPr/>
          </p:nvGrpSpPr>
          <p:grpSpPr>
            <a:xfrm>
              <a:off x="10476974" y="2210119"/>
              <a:ext cx="1237129" cy="2456330"/>
              <a:chOff x="10927104" y="2200835"/>
              <a:chExt cx="1237129" cy="2456330"/>
            </a:xfrm>
            <a:solidFill>
              <a:srgbClr val="00B0F0"/>
            </a:solidFill>
          </p:grpSpPr>
          <p:sp>
            <p:nvSpPr>
              <p:cNvPr id="18" name="Freeform: Shape 17">
                <a:extLst>
                  <a:ext uri="{FF2B5EF4-FFF2-40B4-BE49-F238E27FC236}">
                    <a16:creationId xmlns:a16="http://schemas.microsoft.com/office/drawing/2014/main" id="{A175329F-AD58-40ED-BAE9-3E71D36E44D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9" name="TextBox 18">
                <a:extLst>
                  <a:ext uri="{FF2B5EF4-FFF2-40B4-BE49-F238E27FC236}">
                    <a16:creationId xmlns:a16="http://schemas.microsoft.com/office/drawing/2014/main" id="{973C6430-B429-4E48-846F-1FF675FC6845}"/>
                  </a:ext>
                </a:extLst>
              </p:cNvPr>
              <p:cNvSpPr txBox="1"/>
              <p:nvPr/>
            </p:nvSpPr>
            <p:spPr>
              <a:xfrm rot="16200000">
                <a:off x="10815481" y="3167390"/>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Members</a:t>
                </a:r>
              </a:p>
            </p:txBody>
          </p:sp>
        </p:grpSp>
        <p:pic>
          <p:nvPicPr>
            <p:cNvPr id="20" name="Picture 19">
              <a:extLst>
                <a:ext uri="{FF2B5EF4-FFF2-40B4-BE49-F238E27FC236}">
                  <a16:creationId xmlns:a16="http://schemas.microsoft.com/office/drawing/2014/main" id="{CB703892-499F-4AAC-9BDA-766DBB9E5DAC}"/>
                </a:ext>
              </a:extLst>
            </p:cNvPr>
            <p:cNvPicPr>
              <a:picLocks noChangeAspect="1"/>
            </p:cNvPicPr>
            <p:nvPr/>
          </p:nvPicPr>
          <p:blipFill>
            <a:blip r:embed="rId4"/>
            <a:stretch>
              <a:fillRect/>
            </a:stretch>
          </p:blipFill>
          <p:spPr>
            <a:xfrm rot="16200000">
              <a:off x="10449207" y="3059525"/>
              <a:ext cx="757518" cy="757518"/>
            </a:xfrm>
            <a:prstGeom prst="rect">
              <a:avLst/>
            </a:prstGeom>
          </p:spPr>
        </p:pic>
      </p:grpSp>
      <p:grpSp>
        <p:nvGrpSpPr>
          <p:cNvPr id="90" name="Group 89">
            <a:extLst>
              <a:ext uri="{FF2B5EF4-FFF2-40B4-BE49-F238E27FC236}">
                <a16:creationId xmlns:a16="http://schemas.microsoft.com/office/drawing/2014/main" id="{AE831CE4-E4C3-4FB2-B204-7CF09484CB7D}"/>
              </a:ext>
            </a:extLst>
          </p:cNvPr>
          <p:cNvGrpSpPr/>
          <p:nvPr/>
        </p:nvGrpSpPr>
        <p:grpSpPr>
          <a:xfrm>
            <a:off x="33472" y="11247"/>
            <a:ext cx="12172808" cy="6858000"/>
            <a:chOff x="-949508" y="11247"/>
            <a:chExt cx="12172808" cy="6858000"/>
          </a:xfrm>
        </p:grpSpPr>
        <p:sp>
          <p:nvSpPr>
            <p:cNvPr id="26" name="Rectangle 25">
              <a:extLst>
                <a:ext uri="{FF2B5EF4-FFF2-40B4-BE49-F238E27FC236}">
                  <a16:creationId xmlns:a16="http://schemas.microsoft.com/office/drawing/2014/main" id="{AD61848D-D5E7-4749-BB08-70A1449180C7}"/>
                </a:ext>
              </a:extLst>
            </p:cNvPr>
            <p:cNvSpPr/>
            <p:nvPr/>
          </p:nvSpPr>
          <p:spPr>
            <a:xfrm>
              <a:off x="-949508" y="11247"/>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7" name="Group 26">
              <a:extLst>
                <a:ext uri="{FF2B5EF4-FFF2-40B4-BE49-F238E27FC236}">
                  <a16:creationId xmlns:a16="http://schemas.microsoft.com/office/drawing/2014/main" id="{6565B95C-496C-4C2B-AF37-5C72263B34B3}"/>
                </a:ext>
              </a:extLst>
            </p:cNvPr>
            <p:cNvGrpSpPr/>
            <p:nvPr/>
          </p:nvGrpSpPr>
          <p:grpSpPr>
            <a:xfrm>
              <a:off x="9986171" y="2180120"/>
              <a:ext cx="1237129" cy="2456330"/>
              <a:chOff x="10927104" y="2200835"/>
              <a:chExt cx="1237129" cy="2456330"/>
            </a:xfrm>
            <a:solidFill>
              <a:srgbClr val="00B050"/>
            </a:solidFill>
          </p:grpSpPr>
          <p:sp>
            <p:nvSpPr>
              <p:cNvPr id="28" name="Freeform: Shape 27">
                <a:extLst>
                  <a:ext uri="{FF2B5EF4-FFF2-40B4-BE49-F238E27FC236}">
                    <a16:creationId xmlns:a16="http://schemas.microsoft.com/office/drawing/2014/main" id="{E6224042-4E98-405D-822B-4C4EE1934418}"/>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9" name="TextBox 28">
                <a:extLst>
                  <a:ext uri="{FF2B5EF4-FFF2-40B4-BE49-F238E27FC236}">
                    <a16:creationId xmlns:a16="http://schemas.microsoft.com/office/drawing/2014/main" id="{4B793913-7014-47F8-A9DE-CF207EE7F8F5}"/>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Introduction</a:t>
                </a:r>
              </a:p>
            </p:txBody>
          </p:sp>
        </p:grpSp>
        <p:pic>
          <p:nvPicPr>
            <p:cNvPr id="30" name="Picture 29">
              <a:extLst>
                <a:ext uri="{FF2B5EF4-FFF2-40B4-BE49-F238E27FC236}">
                  <a16:creationId xmlns:a16="http://schemas.microsoft.com/office/drawing/2014/main" id="{88271813-6BF2-4092-8659-8524814A75DE}"/>
                </a:ext>
              </a:extLst>
            </p:cNvPr>
            <p:cNvPicPr>
              <a:picLocks noChangeAspect="1"/>
            </p:cNvPicPr>
            <p:nvPr/>
          </p:nvPicPr>
          <p:blipFill>
            <a:blip r:embed="rId5"/>
            <a:stretch>
              <a:fillRect/>
            </a:stretch>
          </p:blipFill>
          <p:spPr>
            <a:xfrm rot="16200000">
              <a:off x="10017285" y="3089461"/>
              <a:ext cx="679076" cy="679076"/>
            </a:xfrm>
            <a:prstGeom prst="rect">
              <a:avLst/>
            </a:prstGeom>
          </p:spPr>
        </p:pic>
      </p:grpSp>
      <p:grpSp>
        <p:nvGrpSpPr>
          <p:cNvPr id="89" name="Group 88">
            <a:extLst>
              <a:ext uri="{FF2B5EF4-FFF2-40B4-BE49-F238E27FC236}">
                <a16:creationId xmlns:a16="http://schemas.microsoft.com/office/drawing/2014/main" id="{C2E84346-7496-47A3-AB32-A44B0F87C730}"/>
              </a:ext>
            </a:extLst>
          </p:cNvPr>
          <p:cNvGrpSpPr/>
          <p:nvPr/>
        </p:nvGrpSpPr>
        <p:grpSpPr>
          <a:xfrm>
            <a:off x="45456" y="15889"/>
            <a:ext cx="12175498" cy="6858000"/>
            <a:chOff x="-1455684" y="15889"/>
            <a:chExt cx="12175498" cy="6858000"/>
          </a:xfrm>
        </p:grpSpPr>
        <p:sp>
          <p:nvSpPr>
            <p:cNvPr id="31" name="Rectangle 30">
              <a:extLst>
                <a:ext uri="{FF2B5EF4-FFF2-40B4-BE49-F238E27FC236}">
                  <a16:creationId xmlns:a16="http://schemas.microsoft.com/office/drawing/2014/main" id="{B767135F-2766-4734-B0A2-AC43583E7F39}"/>
                </a:ext>
              </a:extLst>
            </p:cNvPr>
            <p:cNvSpPr/>
            <p:nvPr/>
          </p:nvSpPr>
          <p:spPr>
            <a:xfrm>
              <a:off x="-1455684" y="15889"/>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2" name="Group 31">
              <a:extLst>
                <a:ext uri="{FF2B5EF4-FFF2-40B4-BE49-F238E27FC236}">
                  <a16:creationId xmlns:a16="http://schemas.microsoft.com/office/drawing/2014/main" id="{C39475E1-8596-41D0-84C1-894EA09817D8}"/>
                </a:ext>
              </a:extLst>
            </p:cNvPr>
            <p:cNvGrpSpPr/>
            <p:nvPr/>
          </p:nvGrpSpPr>
          <p:grpSpPr>
            <a:xfrm>
              <a:off x="9482685" y="2211263"/>
              <a:ext cx="1237129" cy="2456330"/>
              <a:chOff x="10927104" y="2200835"/>
              <a:chExt cx="1237129" cy="2456330"/>
            </a:xfrm>
            <a:solidFill>
              <a:srgbClr val="FF0000"/>
            </a:solidFill>
          </p:grpSpPr>
          <p:sp>
            <p:nvSpPr>
              <p:cNvPr id="33" name="Freeform: Shape 32">
                <a:extLst>
                  <a:ext uri="{FF2B5EF4-FFF2-40B4-BE49-F238E27FC236}">
                    <a16:creationId xmlns:a16="http://schemas.microsoft.com/office/drawing/2014/main" id="{87EE726A-7909-4DC5-A56E-BBEABFAF9F44}"/>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4" name="TextBox 33">
                <a:extLst>
                  <a:ext uri="{FF2B5EF4-FFF2-40B4-BE49-F238E27FC236}">
                    <a16:creationId xmlns:a16="http://schemas.microsoft.com/office/drawing/2014/main" id="{6E9B433E-1990-40F8-996A-85486588905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Limitations</a:t>
                </a:r>
              </a:p>
            </p:txBody>
          </p:sp>
        </p:grpSp>
        <p:pic>
          <p:nvPicPr>
            <p:cNvPr id="35" name="Picture 34">
              <a:extLst>
                <a:ext uri="{FF2B5EF4-FFF2-40B4-BE49-F238E27FC236}">
                  <a16:creationId xmlns:a16="http://schemas.microsoft.com/office/drawing/2014/main" id="{9A8AC200-C2FC-41F3-AF7F-6DD411A86024}"/>
                </a:ext>
              </a:extLst>
            </p:cNvPr>
            <p:cNvPicPr>
              <a:picLocks noChangeAspect="1"/>
            </p:cNvPicPr>
            <p:nvPr/>
          </p:nvPicPr>
          <p:blipFill>
            <a:blip r:embed="rId6"/>
            <a:stretch>
              <a:fillRect/>
            </a:stretch>
          </p:blipFill>
          <p:spPr>
            <a:xfrm rot="16200000">
              <a:off x="9648726" y="3266113"/>
              <a:ext cx="526677" cy="526677"/>
            </a:xfrm>
            <a:prstGeom prst="rect">
              <a:avLst/>
            </a:prstGeom>
          </p:spPr>
        </p:pic>
      </p:grpSp>
      <p:grpSp>
        <p:nvGrpSpPr>
          <p:cNvPr id="88" name="Group 87">
            <a:extLst>
              <a:ext uri="{FF2B5EF4-FFF2-40B4-BE49-F238E27FC236}">
                <a16:creationId xmlns:a16="http://schemas.microsoft.com/office/drawing/2014/main" id="{FB9B051E-DCD0-4788-9FED-EBD1E7F8D1AF}"/>
              </a:ext>
            </a:extLst>
          </p:cNvPr>
          <p:cNvGrpSpPr/>
          <p:nvPr/>
        </p:nvGrpSpPr>
        <p:grpSpPr>
          <a:xfrm>
            <a:off x="9203" y="9115"/>
            <a:ext cx="12168102" cy="6858000"/>
            <a:chOff x="16823" y="9115"/>
            <a:chExt cx="12168102" cy="6858000"/>
          </a:xfrm>
        </p:grpSpPr>
        <p:sp>
          <p:nvSpPr>
            <p:cNvPr id="36" name="Rectangle 35">
              <a:extLst>
                <a:ext uri="{FF2B5EF4-FFF2-40B4-BE49-F238E27FC236}">
                  <a16:creationId xmlns:a16="http://schemas.microsoft.com/office/drawing/2014/main" id="{C88FE640-3612-4C1B-AF94-A128409FA538}"/>
                </a:ext>
              </a:extLst>
            </p:cNvPr>
            <p:cNvSpPr/>
            <p:nvPr/>
          </p:nvSpPr>
          <p:spPr>
            <a:xfrm>
              <a:off x="16823" y="9115"/>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7" name="Group 36">
              <a:extLst>
                <a:ext uri="{FF2B5EF4-FFF2-40B4-BE49-F238E27FC236}">
                  <a16:creationId xmlns:a16="http://schemas.microsoft.com/office/drawing/2014/main" id="{AD5D548A-92F7-4135-AB69-CD5CE23A414D}"/>
                </a:ext>
              </a:extLst>
            </p:cNvPr>
            <p:cNvGrpSpPr/>
            <p:nvPr/>
          </p:nvGrpSpPr>
          <p:grpSpPr>
            <a:xfrm>
              <a:off x="10947796" y="2200666"/>
              <a:ext cx="1237129" cy="2456330"/>
              <a:chOff x="10927104" y="2200835"/>
              <a:chExt cx="1237129" cy="2456330"/>
            </a:xfrm>
            <a:solidFill>
              <a:srgbClr val="FFC000"/>
            </a:solidFill>
          </p:grpSpPr>
          <p:sp>
            <p:nvSpPr>
              <p:cNvPr id="38" name="Freeform: Shape 37">
                <a:extLst>
                  <a:ext uri="{FF2B5EF4-FFF2-40B4-BE49-F238E27FC236}">
                    <a16:creationId xmlns:a16="http://schemas.microsoft.com/office/drawing/2014/main" id="{18C77E72-EA61-47B8-A0D1-F9F1B75D007F}"/>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9" name="TextBox 38">
                <a:extLst>
                  <a:ext uri="{FF2B5EF4-FFF2-40B4-BE49-F238E27FC236}">
                    <a16:creationId xmlns:a16="http://schemas.microsoft.com/office/drawing/2014/main" id="{220EC826-C5A3-43F5-A17B-B6C8309F796B}"/>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Method</a:t>
                </a:r>
              </a:p>
            </p:txBody>
          </p:sp>
        </p:grpSp>
        <p:pic>
          <p:nvPicPr>
            <p:cNvPr id="40" name="Picture 39">
              <a:extLst>
                <a:ext uri="{FF2B5EF4-FFF2-40B4-BE49-F238E27FC236}">
                  <a16:creationId xmlns:a16="http://schemas.microsoft.com/office/drawing/2014/main" id="{D1A50F86-95AA-45A5-8740-0F68DB398229}"/>
                </a:ext>
              </a:extLst>
            </p:cNvPr>
            <p:cNvPicPr>
              <a:picLocks noChangeAspect="1"/>
            </p:cNvPicPr>
            <p:nvPr/>
          </p:nvPicPr>
          <p:blipFill>
            <a:blip r:embed="rId7"/>
            <a:stretch>
              <a:fillRect/>
            </a:stretch>
          </p:blipFill>
          <p:spPr>
            <a:xfrm rot="16200000">
              <a:off x="11125672" y="3266113"/>
              <a:ext cx="560294" cy="560294"/>
            </a:xfrm>
            <a:prstGeom prst="rect">
              <a:avLst/>
            </a:prstGeom>
          </p:spPr>
        </p:pic>
      </p:grpSp>
      <p:grpSp>
        <p:nvGrpSpPr>
          <p:cNvPr id="87" name="Group 86">
            <a:extLst>
              <a:ext uri="{FF2B5EF4-FFF2-40B4-BE49-F238E27FC236}">
                <a16:creationId xmlns:a16="http://schemas.microsoft.com/office/drawing/2014/main" id="{615E9441-0DC6-467A-AA6D-A8E12A3684BE}"/>
              </a:ext>
            </a:extLst>
          </p:cNvPr>
          <p:cNvGrpSpPr/>
          <p:nvPr/>
        </p:nvGrpSpPr>
        <p:grpSpPr>
          <a:xfrm>
            <a:off x="31912" y="21662"/>
            <a:ext cx="12164233" cy="6858000"/>
            <a:chOff x="-402428" y="6422"/>
            <a:chExt cx="12164233" cy="6858000"/>
          </a:xfrm>
        </p:grpSpPr>
        <p:sp>
          <p:nvSpPr>
            <p:cNvPr id="41" name="Rectangle 40">
              <a:extLst>
                <a:ext uri="{FF2B5EF4-FFF2-40B4-BE49-F238E27FC236}">
                  <a16:creationId xmlns:a16="http://schemas.microsoft.com/office/drawing/2014/main" id="{A30B1E40-39AE-4974-995D-E1A2AF3EF53F}"/>
                </a:ext>
              </a:extLst>
            </p:cNvPr>
            <p:cNvSpPr/>
            <p:nvPr/>
          </p:nvSpPr>
          <p:spPr>
            <a:xfrm>
              <a:off x="-402428" y="6422"/>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2" name="Group 41">
              <a:extLst>
                <a:ext uri="{FF2B5EF4-FFF2-40B4-BE49-F238E27FC236}">
                  <a16:creationId xmlns:a16="http://schemas.microsoft.com/office/drawing/2014/main" id="{08B38AC1-4D0D-4CA4-A48B-27D5B1B2AF60}"/>
                </a:ext>
              </a:extLst>
            </p:cNvPr>
            <p:cNvGrpSpPr/>
            <p:nvPr/>
          </p:nvGrpSpPr>
          <p:grpSpPr>
            <a:xfrm>
              <a:off x="10524676" y="2207805"/>
              <a:ext cx="1237129" cy="2456330"/>
              <a:chOff x="10927104" y="2200835"/>
              <a:chExt cx="1237129" cy="2456330"/>
            </a:xfrm>
            <a:solidFill>
              <a:srgbClr val="C00000"/>
            </a:solidFill>
          </p:grpSpPr>
          <p:sp>
            <p:nvSpPr>
              <p:cNvPr id="43" name="Freeform: Shape 42">
                <a:extLst>
                  <a:ext uri="{FF2B5EF4-FFF2-40B4-BE49-F238E27FC236}">
                    <a16:creationId xmlns:a16="http://schemas.microsoft.com/office/drawing/2014/main" id="{0BDA5AF4-D1C1-48D7-9957-BD568E7CB0A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4" name="TextBox 43">
                <a:extLst>
                  <a:ext uri="{FF2B5EF4-FFF2-40B4-BE49-F238E27FC236}">
                    <a16:creationId xmlns:a16="http://schemas.microsoft.com/office/drawing/2014/main" id="{36379DD1-9088-4A09-AE8C-7FB75BB9B91C}"/>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Novelty</a:t>
                </a:r>
              </a:p>
            </p:txBody>
          </p:sp>
        </p:grpSp>
        <p:pic>
          <p:nvPicPr>
            <p:cNvPr id="45" name="Picture 44">
              <a:extLst>
                <a:ext uri="{FF2B5EF4-FFF2-40B4-BE49-F238E27FC236}">
                  <a16:creationId xmlns:a16="http://schemas.microsoft.com/office/drawing/2014/main" id="{CA9A9EF8-7C77-404D-93CF-762A2A0C135C}"/>
                </a:ext>
              </a:extLst>
            </p:cNvPr>
            <p:cNvPicPr>
              <a:picLocks noChangeAspect="1"/>
            </p:cNvPicPr>
            <p:nvPr/>
          </p:nvPicPr>
          <p:blipFill>
            <a:blip r:embed="rId8"/>
            <a:stretch>
              <a:fillRect/>
            </a:stretch>
          </p:blipFill>
          <p:spPr>
            <a:xfrm rot="16200000">
              <a:off x="10594378" y="3178707"/>
              <a:ext cx="614083" cy="614083"/>
            </a:xfrm>
            <a:prstGeom prst="rect">
              <a:avLst/>
            </a:prstGeom>
          </p:spPr>
        </p:pic>
      </p:grpSp>
      <p:grpSp>
        <p:nvGrpSpPr>
          <p:cNvPr id="86" name="Group 85">
            <a:extLst>
              <a:ext uri="{FF2B5EF4-FFF2-40B4-BE49-F238E27FC236}">
                <a16:creationId xmlns:a16="http://schemas.microsoft.com/office/drawing/2014/main" id="{A98B9DEA-CC7C-4057-9426-04667FFDE14A}"/>
              </a:ext>
            </a:extLst>
          </p:cNvPr>
          <p:cNvGrpSpPr/>
          <p:nvPr/>
        </p:nvGrpSpPr>
        <p:grpSpPr>
          <a:xfrm>
            <a:off x="17262" y="11430"/>
            <a:ext cx="12164233" cy="6858000"/>
            <a:chOff x="-11877558" y="11430"/>
            <a:chExt cx="12164233" cy="6858000"/>
          </a:xfrm>
        </p:grpSpPr>
        <p:sp>
          <p:nvSpPr>
            <p:cNvPr id="46" name="Rectangle 45">
              <a:extLst>
                <a:ext uri="{FF2B5EF4-FFF2-40B4-BE49-F238E27FC236}">
                  <a16:creationId xmlns:a16="http://schemas.microsoft.com/office/drawing/2014/main" id="{1327B811-E6E0-47B7-8359-5F77325C8B59}"/>
                </a:ext>
              </a:extLst>
            </p:cNvPr>
            <p:cNvSpPr/>
            <p:nvPr/>
          </p:nvSpPr>
          <p:spPr>
            <a:xfrm>
              <a:off x="-1187755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7" name="Group 46">
              <a:extLst>
                <a:ext uri="{FF2B5EF4-FFF2-40B4-BE49-F238E27FC236}">
                  <a16:creationId xmlns:a16="http://schemas.microsoft.com/office/drawing/2014/main" id="{51474B6E-65BF-4559-818A-582CB522B00B}"/>
                </a:ext>
              </a:extLst>
            </p:cNvPr>
            <p:cNvGrpSpPr/>
            <p:nvPr/>
          </p:nvGrpSpPr>
          <p:grpSpPr>
            <a:xfrm>
              <a:off x="-950454" y="2200835"/>
              <a:ext cx="1237129" cy="2456330"/>
              <a:chOff x="10927104" y="2200835"/>
              <a:chExt cx="1237129" cy="2456330"/>
            </a:xfrm>
            <a:solidFill>
              <a:srgbClr val="92D050"/>
            </a:solidFill>
          </p:grpSpPr>
          <p:sp>
            <p:nvSpPr>
              <p:cNvPr id="48" name="Freeform: Shape 47">
                <a:extLst>
                  <a:ext uri="{FF2B5EF4-FFF2-40B4-BE49-F238E27FC236}">
                    <a16:creationId xmlns:a16="http://schemas.microsoft.com/office/drawing/2014/main" id="{78C62ACE-FBA0-4D4D-9407-8805663E5083}"/>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9" name="TextBox 48">
                <a:extLst>
                  <a:ext uri="{FF2B5EF4-FFF2-40B4-BE49-F238E27FC236}">
                    <a16:creationId xmlns:a16="http://schemas.microsoft.com/office/drawing/2014/main" id="{BA8AF70E-E6E7-434D-A98F-E094D12E94A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Real time </a:t>
                </a:r>
              </a:p>
            </p:txBody>
          </p:sp>
        </p:grpSp>
        <p:pic>
          <p:nvPicPr>
            <p:cNvPr id="50" name="Picture 49">
              <a:extLst>
                <a:ext uri="{FF2B5EF4-FFF2-40B4-BE49-F238E27FC236}">
                  <a16:creationId xmlns:a16="http://schemas.microsoft.com/office/drawing/2014/main" id="{E9F556E7-7236-4952-9082-0E5BB48514B7}"/>
                </a:ext>
              </a:extLst>
            </p:cNvPr>
            <p:cNvPicPr>
              <a:picLocks noChangeAspect="1"/>
            </p:cNvPicPr>
            <p:nvPr/>
          </p:nvPicPr>
          <p:blipFill>
            <a:blip r:embed="rId9"/>
            <a:stretch>
              <a:fillRect/>
            </a:stretch>
          </p:blipFill>
          <p:spPr>
            <a:xfrm rot="16200000">
              <a:off x="-936820" y="3112994"/>
              <a:ext cx="632012" cy="632012"/>
            </a:xfrm>
            <a:prstGeom prst="rect">
              <a:avLst/>
            </a:prstGeom>
          </p:spPr>
        </p:pic>
      </p:grpSp>
      <p:grpSp>
        <p:nvGrpSpPr>
          <p:cNvPr id="25" name="Group 24">
            <a:extLst>
              <a:ext uri="{FF2B5EF4-FFF2-40B4-BE49-F238E27FC236}">
                <a16:creationId xmlns:a16="http://schemas.microsoft.com/office/drawing/2014/main" id="{575FCE8D-E324-4E03-A160-56D9105E0E5A}"/>
              </a:ext>
            </a:extLst>
          </p:cNvPr>
          <p:cNvGrpSpPr/>
          <p:nvPr/>
        </p:nvGrpSpPr>
        <p:grpSpPr>
          <a:xfrm>
            <a:off x="49169" y="9115"/>
            <a:ext cx="12164233" cy="6858000"/>
            <a:chOff x="-12403817" y="11430"/>
            <a:chExt cx="12164233" cy="6858000"/>
          </a:xfrm>
        </p:grpSpPr>
        <p:sp>
          <p:nvSpPr>
            <p:cNvPr id="51" name="Rectangle 50">
              <a:extLst>
                <a:ext uri="{FF2B5EF4-FFF2-40B4-BE49-F238E27FC236}">
                  <a16:creationId xmlns:a16="http://schemas.microsoft.com/office/drawing/2014/main" id="{8997AF87-307D-4566-A4BF-42E84D1BEAAE}"/>
                </a:ext>
              </a:extLst>
            </p:cNvPr>
            <p:cNvSpPr/>
            <p:nvPr/>
          </p:nvSpPr>
          <p:spPr>
            <a:xfrm>
              <a:off x="-12403817"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2" name="Group 51">
              <a:extLst>
                <a:ext uri="{FF2B5EF4-FFF2-40B4-BE49-F238E27FC236}">
                  <a16:creationId xmlns:a16="http://schemas.microsoft.com/office/drawing/2014/main" id="{E6F1C2FA-0553-434A-A4BA-2799A69046DF}"/>
                </a:ext>
              </a:extLst>
            </p:cNvPr>
            <p:cNvGrpSpPr/>
            <p:nvPr/>
          </p:nvGrpSpPr>
          <p:grpSpPr>
            <a:xfrm>
              <a:off x="-1476713" y="2200836"/>
              <a:ext cx="1237129" cy="2456330"/>
              <a:chOff x="10927104" y="2200835"/>
              <a:chExt cx="1237129" cy="2456330"/>
            </a:xfrm>
            <a:solidFill>
              <a:schemeClr val="accent5">
                <a:lumMod val="60000"/>
                <a:lumOff val="40000"/>
              </a:schemeClr>
            </a:solidFill>
          </p:grpSpPr>
          <p:sp>
            <p:nvSpPr>
              <p:cNvPr id="53" name="Freeform: Shape 52">
                <a:extLst>
                  <a:ext uri="{FF2B5EF4-FFF2-40B4-BE49-F238E27FC236}">
                    <a16:creationId xmlns:a16="http://schemas.microsoft.com/office/drawing/2014/main" id="{73E7AF68-D51A-452A-86B4-561A7D88EB62}"/>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4" name="TextBox 53">
                <a:extLst>
                  <a:ext uri="{FF2B5EF4-FFF2-40B4-BE49-F238E27FC236}">
                    <a16:creationId xmlns:a16="http://schemas.microsoft.com/office/drawing/2014/main" id="{7F49710B-A601-4DDF-8187-BE9094E1D32B}"/>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Hardware</a:t>
                </a:r>
              </a:p>
            </p:txBody>
          </p:sp>
        </p:grpSp>
        <p:pic>
          <p:nvPicPr>
            <p:cNvPr id="55" name="Picture 54">
              <a:extLst>
                <a:ext uri="{FF2B5EF4-FFF2-40B4-BE49-F238E27FC236}">
                  <a16:creationId xmlns:a16="http://schemas.microsoft.com/office/drawing/2014/main" id="{95382B53-A154-4395-9BC9-24D78B23FF12}"/>
                </a:ext>
              </a:extLst>
            </p:cNvPr>
            <p:cNvPicPr>
              <a:picLocks noChangeAspect="1"/>
            </p:cNvPicPr>
            <p:nvPr/>
          </p:nvPicPr>
          <p:blipFill>
            <a:blip r:embed="rId10"/>
            <a:stretch>
              <a:fillRect/>
            </a:stretch>
          </p:blipFill>
          <p:spPr>
            <a:xfrm rot="16200000">
              <a:off x="-1412216" y="3124200"/>
              <a:ext cx="609601" cy="609601"/>
            </a:xfrm>
            <a:prstGeom prst="rect">
              <a:avLst/>
            </a:prstGeom>
          </p:spPr>
        </p:pic>
      </p:grpSp>
      <p:grpSp>
        <p:nvGrpSpPr>
          <p:cNvPr id="24" name="Group 23">
            <a:extLst>
              <a:ext uri="{FF2B5EF4-FFF2-40B4-BE49-F238E27FC236}">
                <a16:creationId xmlns:a16="http://schemas.microsoft.com/office/drawing/2014/main" id="{92819071-5C12-4949-BD27-B4AEC6FF426F}"/>
              </a:ext>
            </a:extLst>
          </p:cNvPr>
          <p:cNvGrpSpPr/>
          <p:nvPr/>
        </p:nvGrpSpPr>
        <p:grpSpPr>
          <a:xfrm>
            <a:off x="80982" y="11430"/>
            <a:ext cx="12164233" cy="6858000"/>
            <a:chOff x="-12880638" y="11430"/>
            <a:chExt cx="12164233" cy="6858000"/>
          </a:xfrm>
        </p:grpSpPr>
        <p:sp>
          <p:nvSpPr>
            <p:cNvPr id="56" name="Rectangle 55">
              <a:extLst>
                <a:ext uri="{FF2B5EF4-FFF2-40B4-BE49-F238E27FC236}">
                  <a16:creationId xmlns:a16="http://schemas.microsoft.com/office/drawing/2014/main" id="{E01CC554-FC40-414D-B0A8-7D658352AB7C}"/>
                </a:ext>
              </a:extLst>
            </p:cNvPr>
            <p:cNvSpPr/>
            <p:nvPr/>
          </p:nvSpPr>
          <p:spPr>
            <a:xfrm>
              <a:off x="-1288063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7" name="Group 56">
              <a:extLst>
                <a:ext uri="{FF2B5EF4-FFF2-40B4-BE49-F238E27FC236}">
                  <a16:creationId xmlns:a16="http://schemas.microsoft.com/office/drawing/2014/main" id="{55F398FD-1C78-49B4-8537-26F87203FA62}"/>
                </a:ext>
              </a:extLst>
            </p:cNvPr>
            <p:cNvGrpSpPr/>
            <p:nvPr/>
          </p:nvGrpSpPr>
          <p:grpSpPr>
            <a:xfrm>
              <a:off x="-1953534" y="2200835"/>
              <a:ext cx="1237129" cy="2456330"/>
              <a:chOff x="10927104" y="2200835"/>
              <a:chExt cx="1237129" cy="2456330"/>
            </a:xfrm>
            <a:solidFill>
              <a:srgbClr val="FF0000"/>
            </a:solidFill>
          </p:grpSpPr>
          <p:sp>
            <p:nvSpPr>
              <p:cNvPr id="58" name="Freeform: Shape 57">
                <a:extLst>
                  <a:ext uri="{FF2B5EF4-FFF2-40B4-BE49-F238E27FC236}">
                    <a16:creationId xmlns:a16="http://schemas.microsoft.com/office/drawing/2014/main" id="{188BE387-F15F-439D-A7D4-9BF6DA9D19A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9" name="TextBox 58">
                <a:extLst>
                  <a:ext uri="{FF2B5EF4-FFF2-40B4-BE49-F238E27FC236}">
                    <a16:creationId xmlns:a16="http://schemas.microsoft.com/office/drawing/2014/main" id="{D168C574-8174-439F-A6B1-7982742F5912}"/>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Software </a:t>
                </a:r>
              </a:p>
            </p:txBody>
          </p:sp>
        </p:grpSp>
        <p:pic>
          <p:nvPicPr>
            <p:cNvPr id="60" name="Picture 59">
              <a:extLst>
                <a:ext uri="{FF2B5EF4-FFF2-40B4-BE49-F238E27FC236}">
                  <a16:creationId xmlns:a16="http://schemas.microsoft.com/office/drawing/2014/main" id="{77D752EC-9964-4406-A6FE-7389FB90E918}"/>
                </a:ext>
              </a:extLst>
            </p:cNvPr>
            <p:cNvPicPr>
              <a:picLocks noChangeAspect="1"/>
            </p:cNvPicPr>
            <p:nvPr/>
          </p:nvPicPr>
          <p:blipFill>
            <a:blip r:embed="rId11"/>
            <a:stretch>
              <a:fillRect/>
            </a:stretch>
          </p:blipFill>
          <p:spPr>
            <a:xfrm rot="16200000">
              <a:off x="-1874049" y="3128682"/>
              <a:ext cx="600635" cy="600635"/>
            </a:xfrm>
            <a:prstGeom prst="rect">
              <a:avLst/>
            </a:prstGeom>
          </p:spPr>
        </p:pic>
      </p:grpSp>
      <p:grpSp>
        <p:nvGrpSpPr>
          <p:cNvPr id="23" name="Group 22">
            <a:extLst>
              <a:ext uri="{FF2B5EF4-FFF2-40B4-BE49-F238E27FC236}">
                <a16:creationId xmlns:a16="http://schemas.microsoft.com/office/drawing/2014/main" id="{8DE367CE-E3D1-4F0C-A10A-2EFB9DFBCF24}"/>
              </a:ext>
            </a:extLst>
          </p:cNvPr>
          <p:cNvGrpSpPr/>
          <p:nvPr/>
        </p:nvGrpSpPr>
        <p:grpSpPr>
          <a:xfrm>
            <a:off x="67396" y="20714"/>
            <a:ext cx="12164233" cy="6858000"/>
            <a:chOff x="-13351424" y="20714"/>
            <a:chExt cx="12164233" cy="6858000"/>
          </a:xfrm>
        </p:grpSpPr>
        <p:sp>
          <p:nvSpPr>
            <p:cNvPr id="61" name="Rectangle 60">
              <a:extLst>
                <a:ext uri="{FF2B5EF4-FFF2-40B4-BE49-F238E27FC236}">
                  <a16:creationId xmlns:a16="http://schemas.microsoft.com/office/drawing/2014/main" id="{8EB44F43-1436-4547-94FC-1F815B558023}"/>
                </a:ext>
              </a:extLst>
            </p:cNvPr>
            <p:cNvSpPr/>
            <p:nvPr/>
          </p:nvSpPr>
          <p:spPr>
            <a:xfrm>
              <a:off x="-13351424" y="2071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2" name="Group 61">
              <a:extLst>
                <a:ext uri="{FF2B5EF4-FFF2-40B4-BE49-F238E27FC236}">
                  <a16:creationId xmlns:a16="http://schemas.microsoft.com/office/drawing/2014/main" id="{62A833E1-67D8-43C1-A79B-B2FEE98D004D}"/>
                </a:ext>
              </a:extLst>
            </p:cNvPr>
            <p:cNvGrpSpPr/>
            <p:nvPr/>
          </p:nvGrpSpPr>
          <p:grpSpPr>
            <a:xfrm>
              <a:off x="-2424320" y="2221549"/>
              <a:ext cx="1237129" cy="2456330"/>
              <a:chOff x="10927104" y="2200835"/>
              <a:chExt cx="1237129" cy="2456330"/>
            </a:xfrm>
            <a:solidFill>
              <a:srgbClr val="7030A0"/>
            </a:solidFill>
          </p:grpSpPr>
          <p:sp>
            <p:nvSpPr>
              <p:cNvPr id="63" name="Freeform: Shape 62">
                <a:extLst>
                  <a:ext uri="{FF2B5EF4-FFF2-40B4-BE49-F238E27FC236}">
                    <a16:creationId xmlns:a16="http://schemas.microsoft.com/office/drawing/2014/main" id="{65A84570-8903-4C9A-9570-FB1AB63ACDB6}"/>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4" name="TextBox 63">
                <a:extLst>
                  <a:ext uri="{FF2B5EF4-FFF2-40B4-BE49-F238E27FC236}">
                    <a16:creationId xmlns:a16="http://schemas.microsoft.com/office/drawing/2014/main" id="{7335CB1D-58A1-47C8-846B-670866737B3C}"/>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Architecture </a:t>
                </a:r>
              </a:p>
            </p:txBody>
          </p:sp>
        </p:grpSp>
        <p:pic>
          <p:nvPicPr>
            <p:cNvPr id="65" name="Picture 64">
              <a:extLst>
                <a:ext uri="{FF2B5EF4-FFF2-40B4-BE49-F238E27FC236}">
                  <a16:creationId xmlns:a16="http://schemas.microsoft.com/office/drawing/2014/main" id="{C4A8B2E8-21A1-4AE5-8AF6-7EE26F0CB458}"/>
                </a:ext>
              </a:extLst>
            </p:cNvPr>
            <p:cNvPicPr>
              <a:picLocks noChangeAspect="1"/>
            </p:cNvPicPr>
            <p:nvPr/>
          </p:nvPicPr>
          <p:blipFill>
            <a:blip r:embed="rId12"/>
            <a:stretch>
              <a:fillRect/>
            </a:stretch>
          </p:blipFill>
          <p:spPr>
            <a:xfrm rot="16200000">
              <a:off x="-2345007" y="3166205"/>
              <a:ext cx="567018" cy="567018"/>
            </a:xfrm>
            <a:prstGeom prst="rect">
              <a:avLst/>
            </a:prstGeom>
          </p:spPr>
        </p:pic>
      </p:grpSp>
      <p:grpSp>
        <p:nvGrpSpPr>
          <p:cNvPr id="22" name="Group 21">
            <a:extLst>
              <a:ext uri="{FF2B5EF4-FFF2-40B4-BE49-F238E27FC236}">
                <a16:creationId xmlns:a16="http://schemas.microsoft.com/office/drawing/2014/main" id="{5B6C4479-8004-4E1B-B1E8-F540CA798C0B}"/>
              </a:ext>
            </a:extLst>
          </p:cNvPr>
          <p:cNvGrpSpPr/>
          <p:nvPr/>
        </p:nvGrpSpPr>
        <p:grpSpPr>
          <a:xfrm>
            <a:off x="49964" y="11430"/>
            <a:ext cx="12164233" cy="6858000"/>
            <a:chOff x="-13849244" y="11430"/>
            <a:chExt cx="12164233" cy="6858000"/>
          </a:xfrm>
        </p:grpSpPr>
        <p:sp>
          <p:nvSpPr>
            <p:cNvPr id="66" name="Rectangle 65">
              <a:extLst>
                <a:ext uri="{FF2B5EF4-FFF2-40B4-BE49-F238E27FC236}">
                  <a16:creationId xmlns:a16="http://schemas.microsoft.com/office/drawing/2014/main" id="{325065C1-1E03-423E-BC6E-21B8A9297D7C}"/>
                </a:ext>
              </a:extLst>
            </p:cNvPr>
            <p:cNvSpPr/>
            <p:nvPr/>
          </p:nvSpPr>
          <p:spPr>
            <a:xfrm>
              <a:off x="-13849244"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7" name="Group 66">
              <a:extLst>
                <a:ext uri="{FF2B5EF4-FFF2-40B4-BE49-F238E27FC236}">
                  <a16:creationId xmlns:a16="http://schemas.microsoft.com/office/drawing/2014/main" id="{88D2CFDD-0B04-4A49-989D-E36A7A46610D}"/>
                </a:ext>
              </a:extLst>
            </p:cNvPr>
            <p:cNvGrpSpPr/>
            <p:nvPr/>
          </p:nvGrpSpPr>
          <p:grpSpPr>
            <a:xfrm>
              <a:off x="-2922140" y="2200835"/>
              <a:ext cx="1237129" cy="2456330"/>
              <a:chOff x="10927104" y="2200835"/>
              <a:chExt cx="1237129" cy="2456330"/>
            </a:xfrm>
            <a:solidFill>
              <a:schemeClr val="tx2">
                <a:lumMod val="60000"/>
                <a:lumOff val="40000"/>
              </a:schemeClr>
            </a:solidFill>
          </p:grpSpPr>
          <p:sp>
            <p:nvSpPr>
              <p:cNvPr id="68" name="Freeform: Shape 67">
                <a:extLst>
                  <a:ext uri="{FF2B5EF4-FFF2-40B4-BE49-F238E27FC236}">
                    <a16:creationId xmlns:a16="http://schemas.microsoft.com/office/drawing/2014/main" id="{834D3844-0919-4D47-9C0A-BB785985E94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9" name="TextBox 68">
                <a:extLst>
                  <a:ext uri="{FF2B5EF4-FFF2-40B4-BE49-F238E27FC236}">
                    <a16:creationId xmlns:a16="http://schemas.microsoft.com/office/drawing/2014/main" id="{5A947791-80ED-4A8B-85D3-376359E47F20}"/>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Literature </a:t>
                </a:r>
              </a:p>
            </p:txBody>
          </p:sp>
        </p:grpSp>
        <p:pic>
          <p:nvPicPr>
            <p:cNvPr id="70" name="Picture 69">
              <a:extLst>
                <a:ext uri="{FF2B5EF4-FFF2-40B4-BE49-F238E27FC236}">
                  <a16:creationId xmlns:a16="http://schemas.microsoft.com/office/drawing/2014/main" id="{BAEDB845-4D1D-43EF-85C6-464B4B4AC107}"/>
                </a:ext>
              </a:extLst>
            </p:cNvPr>
            <p:cNvPicPr>
              <a:picLocks noChangeAspect="1"/>
            </p:cNvPicPr>
            <p:nvPr/>
          </p:nvPicPr>
          <p:blipFill>
            <a:blip r:embed="rId13"/>
            <a:stretch>
              <a:fillRect/>
            </a:stretch>
          </p:blipFill>
          <p:spPr>
            <a:xfrm rot="16200000">
              <a:off x="-2904211" y="3128682"/>
              <a:ext cx="600635" cy="600635"/>
            </a:xfrm>
            <a:prstGeom prst="rect">
              <a:avLst/>
            </a:prstGeom>
          </p:spPr>
        </p:pic>
      </p:grpSp>
      <p:grpSp>
        <p:nvGrpSpPr>
          <p:cNvPr id="21" name="Group 20">
            <a:extLst>
              <a:ext uri="{FF2B5EF4-FFF2-40B4-BE49-F238E27FC236}">
                <a16:creationId xmlns:a16="http://schemas.microsoft.com/office/drawing/2014/main" id="{D06CAFDF-71BD-4E69-BC70-F6DE04C8A622}"/>
              </a:ext>
            </a:extLst>
          </p:cNvPr>
          <p:cNvGrpSpPr/>
          <p:nvPr/>
        </p:nvGrpSpPr>
        <p:grpSpPr>
          <a:xfrm>
            <a:off x="78065" y="11430"/>
            <a:ext cx="12164233" cy="6858000"/>
            <a:chOff x="-14349985" y="11430"/>
            <a:chExt cx="12164233" cy="6858000"/>
          </a:xfrm>
        </p:grpSpPr>
        <p:sp>
          <p:nvSpPr>
            <p:cNvPr id="71" name="Rectangle 70">
              <a:extLst>
                <a:ext uri="{FF2B5EF4-FFF2-40B4-BE49-F238E27FC236}">
                  <a16:creationId xmlns:a16="http://schemas.microsoft.com/office/drawing/2014/main" id="{660CF2B4-969F-4FE5-ACDE-803C536E377E}"/>
                </a:ext>
              </a:extLst>
            </p:cNvPr>
            <p:cNvSpPr/>
            <p:nvPr/>
          </p:nvSpPr>
          <p:spPr>
            <a:xfrm>
              <a:off x="-14349985"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2" name="Group 71">
              <a:extLst>
                <a:ext uri="{FF2B5EF4-FFF2-40B4-BE49-F238E27FC236}">
                  <a16:creationId xmlns:a16="http://schemas.microsoft.com/office/drawing/2014/main" id="{82AC6A70-6425-40E3-8D75-87894D257038}"/>
                </a:ext>
              </a:extLst>
            </p:cNvPr>
            <p:cNvGrpSpPr/>
            <p:nvPr/>
          </p:nvGrpSpPr>
          <p:grpSpPr>
            <a:xfrm>
              <a:off x="-3422881" y="2200835"/>
              <a:ext cx="1237129" cy="2456330"/>
              <a:chOff x="10927104" y="2200835"/>
              <a:chExt cx="1237129" cy="2456330"/>
            </a:xfrm>
            <a:solidFill>
              <a:srgbClr val="00B050"/>
            </a:solidFill>
          </p:grpSpPr>
          <p:sp>
            <p:nvSpPr>
              <p:cNvPr id="73" name="Freeform: Shape 72">
                <a:extLst>
                  <a:ext uri="{FF2B5EF4-FFF2-40B4-BE49-F238E27FC236}">
                    <a16:creationId xmlns:a16="http://schemas.microsoft.com/office/drawing/2014/main" id="{A6A996CC-10C4-4056-8D92-8346991152E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4" name="TextBox 73">
                <a:extLst>
                  <a:ext uri="{FF2B5EF4-FFF2-40B4-BE49-F238E27FC236}">
                    <a16:creationId xmlns:a16="http://schemas.microsoft.com/office/drawing/2014/main" id="{416948CA-B111-4C4D-BC02-7DA4CF58E826}"/>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Module </a:t>
                </a:r>
              </a:p>
            </p:txBody>
          </p:sp>
        </p:grpSp>
        <p:pic>
          <p:nvPicPr>
            <p:cNvPr id="75" name="Picture 74">
              <a:extLst>
                <a:ext uri="{FF2B5EF4-FFF2-40B4-BE49-F238E27FC236}">
                  <a16:creationId xmlns:a16="http://schemas.microsoft.com/office/drawing/2014/main" id="{1E849775-269E-47BD-91BC-171BC4F194E4}"/>
                </a:ext>
              </a:extLst>
            </p:cNvPr>
            <p:cNvPicPr>
              <a:picLocks noChangeAspect="1"/>
            </p:cNvPicPr>
            <p:nvPr/>
          </p:nvPicPr>
          <p:blipFill>
            <a:blip r:embed="rId14"/>
            <a:stretch>
              <a:fillRect/>
            </a:stretch>
          </p:blipFill>
          <p:spPr>
            <a:xfrm rot="16200000">
              <a:off x="-3356244" y="3155576"/>
              <a:ext cx="546847" cy="546847"/>
            </a:xfrm>
            <a:prstGeom prst="rect">
              <a:avLst/>
            </a:prstGeom>
          </p:spPr>
        </p:pic>
      </p:grpSp>
      <p:grpSp>
        <p:nvGrpSpPr>
          <p:cNvPr id="13" name="Group 12">
            <a:extLst>
              <a:ext uri="{FF2B5EF4-FFF2-40B4-BE49-F238E27FC236}">
                <a16:creationId xmlns:a16="http://schemas.microsoft.com/office/drawing/2014/main" id="{97A823A8-EA52-4214-9928-4219A4B04E23}"/>
              </a:ext>
            </a:extLst>
          </p:cNvPr>
          <p:cNvGrpSpPr/>
          <p:nvPr/>
        </p:nvGrpSpPr>
        <p:grpSpPr>
          <a:xfrm>
            <a:off x="61213" y="13393"/>
            <a:ext cx="12164233" cy="6858000"/>
            <a:chOff x="-14863557" y="13393"/>
            <a:chExt cx="12164233" cy="6858000"/>
          </a:xfrm>
        </p:grpSpPr>
        <p:sp>
          <p:nvSpPr>
            <p:cNvPr id="76" name="Rectangle 75">
              <a:extLst>
                <a:ext uri="{FF2B5EF4-FFF2-40B4-BE49-F238E27FC236}">
                  <a16:creationId xmlns:a16="http://schemas.microsoft.com/office/drawing/2014/main" id="{7F206A52-C5F8-4985-9FF6-E9306F23E78A}"/>
                </a:ext>
              </a:extLst>
            </p:cNvPr>
            <p:cNvSpPr/>
            <p:nvPr/>
          </p:nvSpPr>
          <p:spPr>
            <a:xfrm>
              <a:off x="-14863557" y="13393"/>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7" name="Group 76">
              <a:extLst>
                <a:ext uri="{FF2B5EF4-FFF2-40B4-BE49-F238E27FC236}">
                  <a16:creationId xmlns:a16="http://schemas.microsoft.com/office/drawing/2014/main" id="{3587A7ED-E103-41E2-B11A-6939085C2AD5}"/>
                </a:ext>
              </a:extLst>
            </p:cNvPr>
            <p:cNvGrpSpPr/>
            <p:nvPr/>
          </p:nvGrpSpPr>
          <p:grpSpPr>
            <a:xfrm>
              <a:off x="-3936453" y="2168508"/>
              <a:ext cx="1237129" cy="2456330"/>
              <a:chOff x="10927104" y="2200835"/>
              <a:chExt cx="1237129" cy="2456330"/>
            </a:xfrm>
            <a:solidFill>
              <a:srgbClr val="FFC000"/>
            </a:solidFill>
          </p:grpSpPr>
          <p:sp>
            <p:nvSpPr>
              <p:cNvPr id="78" name="Freeform: Shape 77">
                <a:extLst>
                  <a:ext uri="{FF2B5EF4-FFF2-40B4-BE49-F238E27FC236}">
                    <a16:creationId xmlns:a16="http://schemas.microsoft.com/office/drawing/2014/main" id="{64A53A65-F394-4B8E-9FCD-AFC9A19F8CCD}"/>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9" name="TextBox 78">
                <a:extLst>
                  <a:ext uri="{FF2B5EF4-FFF2-40B4-BE49-F238E27FC236}">
                    <a16:creationId xmlns:a16="http://schemas.microsoft.com/office/drawing/2014/main" id="{2CE98001-B56A-48F8-9B9E-5A4EB06524EA}"/>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Work Flow </a:t>
                </a:r>
              </a:p>
            </p:txBody>
          </p:sp>
        </p:grpSp>
        <p:pic>
          <p:nvPicPr>
            <p:cNvPr id="80" name="Picture 79">
              <a:extLst>
                <a:ext uri="{FF2B5EF4-FFF2-40B4-BE49-F238E27FC236}">
                  <a16:creationId xmlns:a16="http://schemas.microsoft.com/office/drawing/2014/main" id="{C4C914C1-18A2-4B2E-8ACD-25F874D0DC65}"/>
                </a:ext>
              </a:extLst>
            </p:cNvPr>
            <p:cNvPicPr>
              <a:picLocks noChangeAspect="1"/>
            </p:cNvPicPr>
            <p:nvPr/>
          </p:nvPicPr>
          <p:blipFill>
            <a:blip r:embed="rId15"/>
            <a:stretch>
              <a:fillRect/>
            </a:stretch>
          </p:blipFill>
          <p:spPr>
            <a:xfrm rot="16200000">
              <a:off x="-3854128" y="3138937"/>
              <a:ext cx="515471" cy="515471"/>
            </a:xfrm>
            <a:prstGeom prst="rect">
              <a:avLst/>
            </a:prstGeom>
          </p:spPr>
        </p:pic>
      </p:grpSp>
      <p:grpSp>
        <p:nvGrpSpPr>
          <p:cNvPr id="12" name="Group 11">
            <a:extLst>
              <a:ext uri="{FF2B5EF4-FFF2-40B4-BE49-F238E27FC236}">
                <a16:creationId xmlns:a16="http://schemas.microsoft.com/office/drawing/2014/main" id="{10E0921F-DC7F-4E60-B810-FE39F0AC224A}"/>
              </a:ext>
            </a:extLst>
          </p:cNvPr>
          <p:cNvGrpSpPr/>
          <p:nvPr/>
        </p:nvGrpSpPr>
        <p:grpSpPr>
          <a:xfrm>
            <a:off x="82121" y="13393"/>
            <a:ext cx="12164233" cy="6858000"/>
            <a:chOff x="-15361377" y="13393"/>
            <a:chExt cx="12164233" cy="6858000"/>
          </a:xfrm>
        </p:grpSpPr>
        <p:sp>
          <p:nvSpPr>
            <p:cNvPr id="81" name="Rectangle 80">
              <a:extLst>
                <a:ext uri="{FF2B5EF4-FFF2-40B4-BE49-F238E27FC236}">
                  <a16:creationId xmlns:a16="http://schemas.microsoft.com/office/drawing/2014/main" id="{C0ABBB3A-301F-4D3D-8397-6AB03110B63F}"/>
                </a:ext>
              </a:extLst>
            </p:cNvPr>
            <p:cNvSpPr/>
            <p:nvPr/>
          </p:nvSpPr>
          <p:spPr>
            <a:xfrm>
              <a:off x="-15361377" y="13393"/>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82" name="Group 81">
              <a:extLst>
                <a:ext uri="{FF2B5EF4-FFF2-40B4-BE49-F238E27FC236}">
                  <a16:creationId xmlns:a16="http://schemas.microsoft.com/office/drawing/2014/main" id="{F75C97DF-0128-45BB-9061-8ECA2FF93611}"/>
                </a:ext>
              </a:extLst>
            </p:cNvPr>
            <p:cNvGrpSpPr/>
            <p:nvPr/>
          </p:nvGrpSpPr>
          <p:grpSpPr>
            <a:xfrm>
              <a:off x="-4434273" y="2168508"/>
              <a:ext cx="1237129" cy="2456330"/>
              <a:chOff x="10927104" y="2200835"/>
              <a:chExt cx="1237129" cy="2456330"/>
            </a:xfrm>
            <a:solidFill>
              <a:srgbClr val="C00000"/>
            </a:solidFill>
          </p:grpSpPr>
          <p:sp>
            <p:nvSpPr>
              <p:cNvPr id="83" name="Freeform: Shape 82">
                <a:extLst>
                  <a:ext uri="{FF2B5EF4-FFF2-40B4-BE49-F238E27FC236}">
                    <a16:creationId xmlns:a16="http://schemas.microsoft.com/office/drawing/2014/main" id="{46060F46-1477-4C67-8D32-4237D01289D2}"/>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4" name="TextBox 83">
                <a:extLst>
                  <a:ext uri="{FF2B5EF4-FFF2-40B4-BE49-F238E27FC236}">
                    <a16:creationId xmlns:a16="http://schemas.microsoft.com/office/drawing/2014/main" id="{13B139C4-0907-47A4-816E-ACA8F44AE614}"/>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Coding</a:t>
                </a:r>
              </a:p>
            </p:txBody>
          </p:sp>
        </p:grpSp>
        <p:pic>
          <p:nvPicPr>
            <p:cNvPr id="85" name="Picture 84">
              <a:extLst>
                <a:ext uri="{FF2B5EF4-FFF2-40B4-BE49-F238E27FC236}">
                  <a16:creationId xmlns:a16="http://schemas.microsoft.com/office/drawing/2014/main" id="{FD823A20-79C7-4042-82E7-2E9916BB9496}"/>
                </a:ext>
              </a:extLst>
            </p:cNvPr>
            <p:cNvPicPr>
              <a:picLocks noChangeAspect="1"/>
            </p:cNvPicPr>
            <p:nvPr/>
          </p:nvPicPr>
          <p:blipFill>
            <a:blip r:embed="rId16"/>
            <a:stretch>
              <a:fillRect/>
            </a:stretch>
          </p:blipFill>
          <p:spPr>
            <a:xfrm rot="16200000">
              <a:off x="-4307022" y="3123249"/>
              <a:ext cx="546847" cy="546847"/>
            </a:xfrm>
            <a:prstGeom prst="rect">
              <a:avLst/>
            </a:prstGeom>
          </p:spPr>
        </p:pic>
      </p:grpSp>
      <p:grpSp>
        <p:nvGrpSpPr>
          <p:cNvPr id="11" name="Group 10">
            <a:extLst>
              <a:ext uri="{FF2B5EF4-FFF2-40B4-BE49-F238E27FC236}">
                <a16:creationId xmlns:a16="http://schemas.microsoft.com/office/drawing/2014/main" id="{D1B3F873-BA72-4FF9-8EB2-C16930E547D9}"/>
              </a:ext>
            </a:extLst>
          </p:cNvPr>
          <p:cNvGrpSpPr/>
          <p:nvPr/>
        </p:nvGrpSpPr>
        <p:grpSpPr>
          <a:xfrm>
            <a:off x="-11675344" y="11586"/>
            <a:ext cx="12164233" cy="6858000"/>
            <a:chOff x="-15843900" y="11586"/>
            <a:chExt cx="12164233" cy="6858000"/>
          </a:xfrm>
        </p:grpSpPr>
        <p:sp>
          <p:nvSpPr>
            <p:cNvPr id="91" name="Rectangle 90">
              <a:extLst>
                <a:ext uri="{FF2B5EF4-FFF2-40B4-BE49-F238E27FC236}">
                  <a16:creationId xmlns:a16="http://schemas.microsoft.com/office/drawing/2014/main" id="{F879561B-DB93-43F3-BA56-E3C691595D25}"/>
                </a:ext>
              </a:extLst>
            </p:cNvPr>
            <p:cNvSpPr/>
            <p:nvPr/>
          </p:nvSpPr>
          <p:spPr>
            <a:xfrm>
              <a:off x="-15843900" y="11586"/>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2" name="Group 91">
              <a:extLst>
                <a:ext uri="{FF2B5EF4-FFF2-40B4-BE49-F238E27FC236}">
                  <a16:creationId xmlns:a16="http://schemas.microsoft.com/office/drawing/2014/main" id="{D6AB883D-3E21-4B18-B18F-F5F321D66E46}"/>
                </a:ext>
              </a:extLst>
            </p:cNvPr>
            <p:cNvGrpSpPr/>
            <p:nvPr/>
          </p:nvGrpSpPr>
          <p:grpSpPr>
            <a:xfrm>
              <a:off x="-4916796" y="2189561"/>
              <a:ext cx="1237129" cy="2456330"/>
              <a:chOff x="10927104" y="2200835"/>
              <a:chExt cx="1237129" cy="2456330"/>
            </a:xfrm>
            <a:solidFill>
              <a:srgbClr val="FF0000"/>
            </a:solidFill>
          </p:grpSpPr>
          <p:sp>
            <p:nvSpPr>
              <p:cNvPr id="93" name="Freeform: Shape 92">
                <a:extLst>
                  <a:ext uri="{FF2B5EF4-FFF2-40B4-BE49-F238E27FC236}">
                    <a16:creationId xmlns:a16="http://schemas.microsoft.com/office/drawing/2014/main" id="{B6C3678D-9A2F-412B-9135-09E55871E737}"/>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4" name="TextBox 93">
                <a:extLst>
                  <a:ext uri="{FF2B5EF4-FFF2-40B4-BE49-F238E27FC236}">
                    <a16:creationId xmlns:a16="http://schemas.microsoft.com/office/drawing/2014/main" id="{83C382C9-5A60-4667-A080-9C60F2BABDA8}"/>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Demo</a:t>
                </a:r>
              </a:p>
            </p:txBody>
          </p:sp>
        </p:grpSp>
        <p:pic>
          <p:nvPicPr>
            <p:cNvPr id="95" name="Picture 94">
              <a:extLst>
                <a:ext uri="{FF2B5EF4-FFF2-40B4-BE49-F238E27FC236}">
                  <a16:creationId xmlns:a16="http://schemas.microsoft.com/office/drawing/2014/main" id="{5AF9A32A-B678-44CB-B8D6-E278986DBB13}"/>
                </a:ext>
              </a:extLst>
            </p:cNvPr>
            <p:cNvPicPr>
              <a:picLocks noChangeAspect="1"/>
            </p:cNvPicPr>
            <p:nvPr/>
          </p:nvPicPr>
          <p:blipFill>
            <a:blip r:embed="rId17"/>
            <a:stretch>
              <a:fillRect/>
            </a:stretch>
          </p:blipFill>
          <p:spPr>
            <a:xfrm rot="16200000">
              <a:off x="-4809220" y="3131454"/>
              <a:ext cx="572545" cy="572545"/>
            </a:xfrm>
            <a:prstGeom prst="rect">
              <a:avLst/>
            </a:prstGeom>
          </p:spPr>
        </p:pic>
      </p:grpSp>
      <p:grpSp>
        <p:nvGrpSpPr>
          <p:cNvPr id="8" name="Group 7">
            <a:extLst>
              <a:ext uri="{FF2B5EF4-FFF2-40B4-BE49-F238E27FC236}">
                <a16:creationId xmlns:a16="http://schemas.microsoft.com/office/drawing/2014/main" id="{DC01864B-0072-4AD4-B802-543C258F9243}"/>
              </a:ext>
            </a:extLst>
          </p:cNvPr>
          <p:cNvGrpSpPr/>
          <p:nvPr/>
        </p:nvGrpSpPr>
        <p:grpSpPr>
          <a:xfrm>
            <a:off x="-18801718" y="11430"/>
            <a:ext cx="12164233" cy="6858000"/>
            <a:chOff x="-16325218" y="11430"/>
            <a:chExt cx="12164233" cy="6858000"/>
          </a:xfrm>
        </p:grpSpPr>
        <p:sp>
          <p:nvSpPr>
            <p:cNvPr id="96" name="Rectangle 95">
              <a:extLst>
                <a:ext uri="{FF2B5EF4-FFF2-40B4-BE49-F238E27FC236}">
                  <a16:creationId xmlns:a16="http://schemas.microsoft.com/office/drawing/2014/main" id="{D87DB16F-15EF-45DE-8370-B899DAF1B95F}"/>
                </a:ext>
              </a:extLst>
            </p:cNvPr>
            <p:cNvSpPr/>
            <p:nvPr/>
          </p:nvSpPr>
          <p:spPr>
            <a:xfrm>
              <a:off x="-1632521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7" name="Group 96">
              <a:extLst>
                <a:ext uri="{FF2B5EF4-FFF2-40B4-BE49-F238E27FC236}">
                  <a16:creationId xmlns:a16="http://schemas.microsoft.com/office/drawing/2014/main" id="{DCCCA264-F8C7-4CEF-B132-03D2DF1330C8}"/>
                </a:ext>
              </a:extLst>
            </p:cNvPr>
            <p:cNvGrpSpPr/>
            <p:nvPr/>
          </p:nvGrpSpPr>
          <p:grpSpPr>
            <a:xfrm>
              <a:off x="-5398114" y="2200835"/>
              <a:ext cx="1237129" cy="2456330"/>
              <a:chOff x="10927104" y="2200835"/>
              <a:chExt cx="1237129" cy="2456330"/>
            </a:xfrm>
            <a:solidFill>
              <a:srgbClr val="FFC000"/>
            </a:solidFill>
          </p:grpSpPr>
          <p:sp>
            <p:nvSpPr>
              <p:cNvPr id="98" name="Freeform: Shape 97">
                <a:extLst>
                  <a:ext uri="{FF2B5EF4-FFF2-40B4-BE49-F238E27FC236}">
                    <a16:creationId xmlns:a16="http://schemas.microsoft.com/office/drawing/2014/main" id="{B34E6EE4-F63B-4709-A0F6-F6C9B1A4C15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9" name="TextBox 98">
                <a:extLst>
                  <a:ext uri="{FF2B5EF4-FFF2-40B4-BE49-F238E27FC236}">
                    <a16:creationId xmlns:a16="http://schemas.microsoft.com/office/drawing/2014/main" id="{51367901-C575-4785-A1D7-36F78DC2E4EA}"/>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Snap</a:t>
                </a:r>
              </a:p>
            </p:txBody>
          </p:sp>
        </p:grpSp>
        <p:pic>
          <p:nvPicPr>
            <p:cNvPr id="100" name="Picture 99">
              <a:extLst>
                <a:ext uri="{FF2B5EF4-FFF2-40B4-BE49-F238E27FC236}">
                  <a16:creationId xmlns:a16="http://schemas.microsoft.com/office/drawing/2014/main" id="{28C933A0-13C6-4E84-8C70-EFD326C3A571}"/>
                </a:ext>
              </a:extLst>
            </p:cNvPr>
            <p:cNvPicPr>
              <a:picLocks noChangeAspect="1"/>
            </p:cNvPicPr>
            <p:nvPr/>
          </p:nvPicPr>
          <p:blipFill>
            <a:blip r:embed="rId18"/>
            <a:stretch>
              <a:fillRect/>
            </a:stretch>
          </p:blipFill>
          <p:spPr>
            <a:xfrm rot="16200000">
              <a:off x="-5251394" y="3162300"/>
              <a:ext cx="533400" cy="533400"/>
            </a:xfrm>
            <a:prstGeom prst="rect">
              <a:avLst/>
            </a:prstGeom>
          </p:spPr>
        </p:pic>
      </p:grpSp>
      <p:grpSp>
        <p:nvGrpSpPr>
          <p:cNvPr id="6" name="Group 5">
            <a:extLst>
              <a:ext uri="{FF2B5EF4-FFF2-40B4-BE49-F238E27FC236}">
                <a16:creationId xmlns:a16="http://schemas.microsoft.com/office/drawing/2014/main" id="{1D330824-0088-408F-8DBE-20BC9BE1462D}"/>
              </a:ext>
            </a:extLst>
          </p:cNvPr>
          <p:cNvGrpSpPr/>
          <p:nvPr/>
        </p:nvGrpSpPr>
        <p:grpSpPr>
          <a:xfrm>
            <a:off x="-19340429" y="11274"/>
            <a:ext cx="12164233" cy="6858000"/>
            <a:chOff x="-16818209" y="11274"/>
            <a:chExt cx="12164233" cy="6858000"/>
          </a:xfrm>
        </p:grpSpPr>
        <p:sp>
          <p:nvSpPr>
            <p:cNvPr id="101" name="Rectangle 100">
              <a:extLst>
                <a:ext uri="{FF2B5EF4-FFF2-40B4-BE49-F238E27FC236}">
                  <a16:creationId xmlns:a16="http://schemas.microsoft.com/office/drawing/2014/main" id="{4F74E032-B2A0-452B-B53F-B1F996969182}"/>
                </a:ext>
              </a:extLst>
            </p:cNvPr>
            <p:cNvSpPr/>
            <p:nvPr/>
          </p:nvSpPr>
          <p:spPr>
            <a:xfrm>
              <a:off x="-16818209" y="1127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2" name="Group 101">
              <a:extLst>
                <a:ext uri="{FF2B5EF4-FFF2-40B4-BE49-F238E27FC236}">
                  <a16:creationId xmlns:a16="http://schemas.microsoft.com/office/drawing/2014/main" id="{208878C4-941A-4241-87EA-D3311EF0A6E9}"/>
                </a:ext>
              </a:extLst>
            </p:cNvPr>
            <p:cNvGrpSpPr/>
            <p:nvPr/>
          </p:nvGrpSpPr>
          <p:grpSpPr>
            <a:xfrm>
              <a:off x="-5891105" y="2212109"/>
              <a:ext cx="1237129" cy="2456330"/>
              <a:chOff x="10927104" y="2200835"/>
              <a:chExt cx="1237129" cy="2456330"/>
            </a:xfrm>
            <a:solidFill>
              <a:srgbClr val="92D050"/>
            </a:solidFill>
          </p:grpSpPr>
          <p:sp>
            <p:nvSpPr>
              <p:cNvPr id="103" name="Freeform: Shape 102">
                <a:extLst>
                  <a:ext uri="{FF2B5EF4-FFF2-40B4-BE49-F238E27FC236}">
                    <a16:creationId xmlns:a16="http://schemas.microsoft.com/office/drawing/2014/main" id="{897416EB-1F88-4FCD-BFDD-417A3B47BFCC}"/>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4" name="TextBox 103">
                <a:extLst>
                  <a:ext uri="{FF2B5EF4-FFF2-40B4-BE49-F238E27FC236}">
                    <a16:creationId xmlns:a16="http://schemas.microsoft.com/office/drawing/2014/main" id="{9977377A-723C-401A-8AD3-CD22B24656C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Testing</a:t>
                </a:r>
              </a:p>
            </p:txBody>
          </p:sp>
        </p:grpSp>
        <p:pic>
          <p:nvPicPr>
            <p:cNvPr id="105" name="Picture 104">
              <a:extLst>
                <a:ext uri="{FF2B5EF4-FFF2-40B4-BE49-F238E27FC236}">
                  <a16:creationId xmlns:a16="http://schemas.microsoft.com/office/drawing/2014/main" id="{B3B5BBC3-4D86-4C24-BA65-7FE6EDE08AA4}"/>
                </a:ext>
              </a:extLst>
            </p:cNvPr>
            <p:cNvPicPr>
              <a:picLocks noChangeAspect="1"/>
            </p:cNvPicPr>
            <p:nvPr/>
          </p:nvPicPr>
          <p:blipFill>
            <a:blip r:embed="rId19"/>
            <a:stretch>
              <a:fillRect/>
            </a:stretch>
          </p:blipFill>
          <p:spPr>
            <a:xfrm rot="16200000">
              <a:off x="-5874373" y="3108580"/>
              <a:ext cx="663388" cy="663388"/>
            </a:xfrm>
            <a:prstGeom prst="rect">
              <a:avLst/>
            </a:prstGeom>
          </p:spPr>
        </p:pic>
      </p:grpSp>
      <p:grpSp>
        <p:nvGrpSpPr>
          <p:cNvPr id="5" name="Group 4">
            <a:extLst>
              <a:ext uri="{FF2B5EF4-FFF2-40B4-BE49-F238E27FC236}">
                <a16:creationId xmlns:a16="http://schemas.microsoft.com/office/drawing/2014/main" id="{7921A158-2456-476A-ACCE-1AE2B6D370F3}"/>
              </a:ext>
            </a:extLst>
          </p:cNvPr>
          <p:cNvGrpSpPr/>
          <p:nvPr/>
        </p:nvGrpSpPr>
        <p:grpSpPr>
          <a:xfrm>
            <a:off x="-19865324" y="11430"/>
            <a:ext cx="12164233" cy="6858000"/>
            <a:chOff x="-17297384" y="11430"/>
            <a:chExt cx="12164233" cy="6858000"/>
          </a:xfrm>
        </p:grpSpPr>
        <p:sp>
          <p:nvSpPr>
            <p:cNvPr id="106" name="Rectangle 105">
              <a:extLst>
                <a:ext uri="{FF2B5EF4-FFF2-40B4-BE49-F238E27FC236}">
                  <a16:creationId xmlns:a16="http://schemas.microsoft.com/office/drawing/2014/main" id="{5322BCD8-B9AA-4F1A-904D-4214B67BA855}"/>
                </a:ext>
              </a:extLst>
            </p:cNvPr>
            <p:cNvSpPr/>
            <p:nvPr/>
          </p:nvSpPr>
          <p:spPr>
            <a:xfrm>
              <a:off x="-17297384"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7" name="Group 106">
              <a:extLst>
                <a:ext uri="{FF2B5EF4-FFF2-40B4-BE49-F238E27FC236}">
                  <a16:creationId xmlns:a16="http://schemas.microsoft.com/office/drawing/2014/main" id="{747B2932-49C2-403F-B9EE-C9D301A44D41}"/>
                </a:ext>
              </a:extLst>
            </p:cNvPr>
            <p:cNvGrpSpPr/>
            <p:nvPr/>
          </p:nvGrpSpPr>
          <p:grpSpPr>
            <a:xfrm>
              <a:off x="-6370280" y="2200835"/>
              <a:ext cx="1237129" cy="2456330"/>
              <a:chOff x="10927104" y="2200835"/>
              <a:chExt cx="1237129" cy="2456330"/>
            </a:xfrm>
            <a:solidFill>
              <a:schemeClr val="accent2">
                <a:lumMod val="75000"/>
              </a:schemeClr>
            </a:solidFill>
          </p:grpSpPr>
          <p:sp>
            <p:nvSpPr>
              <p:cNvPr id="108" name="Freeform: Shape 107">
                <a:extLst>
                  <a:ext uri="{FF2B5EF4-FFF2-40B4-BE49-F238E27FC236}">
                    <a16:creationId xmlns:a16="http://schemas.microsoft.com/office/drawing/2014/main" id="{2A20210E-9BC4-4C2A-811B-687B15E8FA2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9" name="TextBox 108">
                <a:extLst>
                  <a:ext uri="{FF2B5EF4-FFF2-40B4-BE49-F238E27FC236}">
                    <a16:creationId xmlns:a16="http://schemas.microsoft.com/office/drawing/2014/main" id="{E9C000EC-0D9F-474B-81F8-D3614247155D}"/>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Result</a:t>
                </a:r>
              </a:p>
            </p:txBody>
          </p:sp>
        </p:grpSp>
        <p:pic>
          <p:nvPicPr>
            <p:cNvPr id="110" name="Picture 109">
              <a:extLst>
                <a:ext uri="{FF2B5EF4-FFF2-40B4-BE49-F238E27FC236}">
                  <a16:creationId xmlns:a16="http://schemas.microsoft.com/office/drawing/2014/main" id="{8866ADA1-C641-4B54-AA6C-CCBDD3348A06}"/>
                </a:ext>
              </a:extLst>
            </p:cNvPr>
            <p:cNvPicPr>
              <a:picLocks noChangeAspect="1"/>
            </p:cNvPicPr>
            <p:nvPr/>
          </p:nvPicPr>
          <p:blipFill>
            <a:blip r:embed="rId20"/>
            <a:stretch>
              <a:fillRect/>
            </a:stretch>
          </p:blipFill>
          <p:spPr>
            <a:xfrm rot="16200000">
              <a:off x="-6285714" y="3173506"/>
              <a:ext cx="510989" cy="510989"/>
            </a:xfrm>
            <a:prstGeom prst="rect">
              <a:avLst/>
            </a:prstGeom>
          </p:spPr>
        </p:pic>
      </p:grpSp>
      <p:grpSp>
        <p:nvGrpSpPr>
          <p:cNvPr id="2" name="Group 1">
            <a:extLst>
              <a:ext uri="{FF2B5EF4-FFF2-40B4-BE49-F238E27FC236}">
                <a16:creationId xmlns:a16="http://schemas.microsoft.com/office/drawing/2014/main" id="{1FCE99C7-DCA9-4AB0-B584-C629292DB967}"/>
              </a:ext>
            </a:extLst>
          </p:cNvPr>
          <p:cNvGrpSpPr/>
          <p:nvPr/>
        </p:nvGrpSpPr>
        <p:grpSpPr>
          <a:xfrm>
            <a:off x="-20365418" y="11247"/>
            <a:ext cx="12164233" cy="6858000"/>
            <a:chOff x="-17766998" y="11247"/>
            <a:chExt cx="12164233" cy="6858000"/>
          </a:xfrm>
        </p:grpSpPr>
        <p:sp>
          <p:nvSpPr>
            <p:cNvPr id="111" name="Rectangle 110">
              <a:extLst>
                <a:ext uri="{FF2B5EF4-FFF2-40B4-BE49-F238E27FC236}">
                  <a16:creationId xmlns:a16="http://schemas.microsoft.com/office/drawing/2014/main" id="{C941B9E8-B273-491D-BFCA-34A34C59DA45}"/>
                </a:ext>
              </a:extLst>
            </p:cNvPr>
            <p:cNvSpPr/>
            <p:nvPr/>
          </p:nvSpPr>
          <p:spPr>
            <a:xfrm>
              <a:off x="-17766998" y="11247"/>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2" name="Group 111">
              <a:extLst>
                <a:ext uri="{FF2B5EF4-FFF2-40B4-BE49-F238E27FC236}">
                  <a16:creationId xmlns:a16="http://schemas.microsoft.com/office/drawing/2014/main" id="{4C026B2A-B1A4-4B04-9362-0FE80074EEDE}"/>
                </a:ext>
              </a:extLst>
            </p:cNvPr>
            <p:cNvGrpSpPr/>
            <p:nvPr/>
          </p:nvGrpSpPr>
          <p:grpSpPr>
            <a:xfrm>
              <a:off x="-6839894" y="2189222"/>
              <a:ext cx="1237129" cy="2456330"/>
              <a:chOff x="10927104" y="2200835"/>
              <a:chExt cx="1237129" cy="2456330"/>
            </a:xfrm>
            <a:solidFill>
              <a:srgbClr val="00B050"/>
            </a:solidFill>
          </p:grpSpPr>
          <p:sp>
            <p:nvSpPr>
              <p:cNvPr id="113" name="Freeform: Shape 112">
                <a:extLst>
                  <a:ext uri="{FF2B5EF4-FFF2-40B4-BE49-F238E27FC236}">
                    <a16:creationId xmlns:a16="http://schemas.microsoft.com/office/drawing/2014/main" id="{F713FD38-0806-4F55-8D5D-14998013850A}"/>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14" name="TextBox 113">
                <a:extLst>
                  <a:ext uri="{FF2B5EF4-FFF2-40B4-BE49-F238E27FC236}">
                    <a16:creationId xmlns:a16="http://schemas.microsoft.com/office/drawing/2014/main" id="{F9A87DD7-3856-47C0-9A18-C811AE8793B2}"/>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Conclusion</a:t>
                </a:r>
              </a:p>
            </p:txBody>
          </p:sp>
        </p:grpSp>
        <p:pic>
          <p:nvPicPr>
            <p:cNvPr id="115" name="Picture 114">
              <a:extLst>
                <a:ext uri="{FF2B5EF4-FFF2-40B4-BE49-F238E27FC236}">
                  <a16:creationId xmlns:a16="http://schemas.microsoft.com/office/drawing/2014/main" id="{7C9D8949-50E3-4875-870B-E1D02DB1B615}"/>
                </a:ext>
              </a:extLst>
            </p:cNvPr>
            <p:cNvPicPr>
              <a:picLocks noChangeAspect="1"/>
            </p:cNvPicPr>
            <p:nvPr/>
          </p:nvPicPr>
          <p:blipFill>
            <a:blip r:embed="rId21"/>
            <a:stretch>
              <a:fillRect/>
            </a:stretch>
          </p:blipFill>
          <p:spPr>
            <a:xfrm rot="16200000">
              <a:off x="-6751445" y="3121551"/>
              <a:ext cx="591671" cy="591671"/>
            </a:xfrm>
            <a:prstGeom prst="rect">
              <a:avLst/>
            </a:prstGeom>
          </p:spPr>
        </p:pic>
      </p:grpSp>
      <p:pic>
        <p:nvPicPr>
          <p:cNvPr id="119" name="Picture 118">
            <a:extLst>
              <a:ext uri="{FF2B5EF4-FFF2-40B4-BE49-F238E27FC236}">
                <a16:creationId xmlns:a16="http://schemas.microsoft.com/office/drawing/2014/main" id="{4033FE6C-5149-4494-9205-4FBB2E21D644}"/>
              </a:ext>
            </a:extLst>
          </p:cNvPr>
          <p:cNvPicPr>
            <a:picLocks noChangeAspect="1"/>
          </p:cNvPicPr>
          <p:nvPr/>
        </p:nvPicPr>
        <p:blipFill rotWithShape="1">
          <a:blip r:embed="rId22"/>
          <a:srcRect l="1666" t="9697" r="29924" b="10303"/>
          <a:stretch/>
        </p:blipFill>
        <p:spPr>
          <a:xfrm>
            <a:off x="1396351" y="316265"/>
            <a:ext cx="9399297" cy="6243942"/>
          </a:xfrm>
          <a:prstGeom prst="rect">
            <a:avLst/>
          </a:prstGeom>
        </p:spPr>
      </p:pic>
      <p:sp>
        <p:nvSpPr>
          <p:cNvPr id="118" name="TextBox 117">
            <a:extLst>
              <a:ext uri="{FF2B5EF4-FFF2-40B4-BE49-F238E27FC236}">
                <a16:creationId xmlns:a16="http://schemas.microsoft.com/office/drawing/2014/main" id="{1A83167C-7F8B-4057-B12E-9B7256C23C67}"/>
              </a:ext>
            </a:extLst>
          </p:cNvPr>
          <p:cNvSpPr txBox="1"/>
          <p:nvPr/>
        </p:nvSpPr>
        <p:spPr>
          <a:xfrm flipV="1">
            <a:off x="877257" y="609937"/>
            <a:ext cx="615553" cy="982180"/>
          </a:xfrm>
          <a:prstGeom prst="rect">
            <a:avLst/>
          </a:prstGeom>
          <a:noFill/>
        </p:spPr>
        <p:txBody>
          <a:bodyPr vert="eaVert" wrap="square" rtlCol="0">
            <a:spAutoFit/>
          </a:bodyPr>
          <a:lstStyle/>
          <a:p>
            <a:r>
              <a:rPr lang="en-US" sz="2800" b="1" dirty="0">
                <a:solidFill>
                  <a:srgbClr val="C00000"/>
                </a:solidFill>
                <a:latin typeface="Tw Cen MT" panose="020B0602020104020603" pitchFamily="34" charset="0"/>
              </a:rPr>
              <a:t>JAVA </a:t>
            </a:r>
            <a:endParaRPr lang="en-IN" sz="2800" b="1" dirty="0">
              <a:solidFill>
                <a:srgbClr val="C00000"/>
              </a:solidFill>
              <a:latin typeface="Tw Cen MT" panose="020B0602020104020603" pitchFamily="34" charset="0"/>
            </a:endParaRPr>
          </a:p>
        </p:txBody>
      </p:sp>
    </p:spTree>
    <p:extLst>
      <p:ext uri="{BB962C8B-B14F-4D97-AF65-F5344CB8AC3E}">
        <p14:creationId xmlns:p14="http://schemas.microsoft.com/office/powerpoint/2010/main" val="1619249164"/>
      </p:ext>
    </p:extLst>
  </p:cSld>
  <p:clrMapOvr>
    <a:masterClrMapping/>
  </p:clrMapOvr>
  <p:transition spd="slow">
    <p:cover dir="r"/>
    <p:sndAc>
      <p:stSnd>
        <p:snd r:embed="rId2" name="click.wav"/>
      </p:stSnd>
    </p:sndAc>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7" name="Group 116">
            <a:extLst>
              <a:ext uri="{FF2B5EF4-FFF2-40B4-BE49-F238E27FC236}">
                <a16:creationId xmlns:a16="http://schemas.microsoft.com/office/drawing/2014/main" id="{EDA28C03-7632-4241-95B7-FBB636F961F7}"/>
              </a:ext>
            </a:extLst>
          </p:cNvPr>
          <p:cNvGrpSpPr/>
          <p:nvPr/>
        </p:nvGrpSpPr>
        <p:grpSpPr>
          <a:xfrm>
            <a:off x="32933" y="9115"/>
            <a:ext cx="12164233" cy="6858000"/>
            <a:chOff x="35784" y="9284"/>
            <a:chExt cx="12164233" cy="6858000"/>
          </a:xfrm>
        </p:grpSpPr>
        <p:sp>
          <p:nvSpPr>
            <p:cNvPr id="4" name="Rectangle 3">
              <a:extLst>
                <a:ext uri="{FF2B5EF4-FFF2-40B4-BE49-F238E27FC236}">
                  <a16:creationId xmlns:a16="http://schemas.microsoft.com/office/drawing/2014/main" id="{5325182F-DD99-4A1B-A101-4E4A66FEA396}"/>
                </a:ext>
              </a:extLst>
            </p:cNvPr>
            <p:cNvSpPr/>
            <p:nvPr/>
          </p:nvSpPr>
          <p:spPr>
            <a:xfrm>
              <a:off x="35784" y="928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5" name="Group 14">
              <a:extLst>
                <a:ext uri="{FF2B5EF4-FFF2-40B4-BE49-F238E27FC236}">
                  <a16:creationId xmlns:a16="http://schemas.microsoft.com/office/drawing/2014/main" id="{3612D5D8-A1B2-470F-913B-0E3CB2D318D0}"/>
                </a:ext>
              </a:extLst>
            </p:cNvPr>
            <p:cNvGrpSpPr/>
            <p:nvPr/>
          </p:nvGrpSpPr>
          <p:grpSpPr>
            <a:xfrm>
              <a:off x="10962888" y="2189405"/>
              <a:ext cx="1237129" cy="2456330"/>
              <a:chOff x="10927104" y="2200835"/>
              <a:chExt cx="1237129" cy="2456330"/>
            </a:xfrm>
          </p:grpSpPr>
          <p:sp>
            <p:nvSpPr>
              <p:cNvPr id="9" name="Freeform: Shape 8">
                <a:extLst>
                  <a:ext uri="{FF2B5EF4-FFF2-40B4-BE49-F238E27FC236}">
                    <a16:creationId xmlns:a16="http://schemas.microsoft.com/office/drawing/2014/main" id="{1B197C8E-43B8-4E09-8B8F-86809218EB6A}"/>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 name="TextBox 9">
                <a:extLst>
                  <a:ext uri="{FF2B5EF4-FFF2-40B4-BE49-F238E27FC236}">
                    <a16:creationId xmlns:a16="http://schemas.microsoft.com/office/drawing/2014/main" id="{F0329830-636B-4BF1-AAD4-1B1F3AC6965A}"/>
                  </a:ext>
                </a:extLst>
              </p:cNvPr>
              <p:cNvSpPr txBox="1"/>
              <p:nvPr/>
            </p:nvSpPr>
            <p:spPr>
              <a:xfrm rot="16200000">
                <a:off x="10815481" y="3167390"/>
                <a:ext cx="2106706" cy="523220"/>
              </a:xfrm>
              <a:prstGeom prst="rect">
                <a:avLst/>
              </a:prstGeom>
              <a:noFill/>
            </p:spPr>
            <p:txBody>
              <a:bodyPr wrap="square" rtlCol="0">
                <a:spAutoFit/>
              </a:bodyPr>
              <a:lstStyle/>
              <a:p>
                <a:pPr algn="ctr"/>
                <a:r>
                  <a:rPr lang="en-IN" sz="2800" b="1" dirty="0">
                    <a:solidFill>
                      <a:schemeClr val="bg2"/>
                    </a:solidFill>
                    <a:latin typeface="Tw Cen MT" panose="020B0602020104020603" pitchFamily="34" charset="0"/>
                  </a:rPr>
                  <a:t>Title</a:t>
                </a:r>
              </a:p>
            </p:txBody>
          </p:sp>
          <p:pic>
            <p:nvPicPr>
              <p:cNvPr id="14" name="Picture 13">
                <a:extLst>
                  <a:ext uri="{FF2B5EF4-FFF2-40B4-BE49-F238E27FC236}">
                    <a16:creationId xmlns:a16="http://schemas.microsoft.com/office/drawing/2014/main" id="{C453BAB4-FDD7-4731-BBE6-4FF701A52ABF}"/>
                  </a:ext>
                </a:extLst>
              </p:cNvPr>
              <p:cNvPicPr>
                <a:picLocks noChangeAspect="1"/>
              </p:cNvPicPr>
              <p:nvPr/>
            </p:nvPicPr>
            <p:blipFill>
              <a:blip r:embed="rId3"/>
              <a:stretch>
                <a:fillRect/>
              </a:stretch>
            </p:blipFill>
            <p:spPr>
              <a:xfrm rot="16200000">
                <a:off x="11030197" y="3171264"/>
                <a:ext cx="515471" cy="515471"/>
              </a:xfrm>
              <a:prstGeom prst="rect">
                <a:avLst/>
              </a:prstGeom>
            </p:spPr>
          </p:pic>
        </p:grpSp>
      </p:grpSp>
      <p:grpSp>
        <p:nvGrpSpPr>
          <p:cNvPr id="116" name="Group 115">
            <a:extLst>
              <a:ext uri="{FF2B5EF4-FFF2-40B4-BE49-F238E27FC236}">
                <a16:creationId xmlns:a16="http://schemas.microsoft.com/office/drawing/2014/main" id="{A1A8396F-0CE5-401D-A629-7EF0B937BE7A}"/>
              </a:ext>
            </a:extLst>
          </p:cNvPr>
          <p:cNvGrpSpPr/>
          <p:nvPr/>
        </p:nvGrpSpPr>
        <p:grpSpPr>
          <a:xfrm>
            <a:off x="29930" y="9284"/>
            <a:ext cx="12164233" cy="6858000"/>
            <a:chOff x="-450130" y="9284"/>
            <a:chExt cx="12164233" cy="6858000"/>
          </a:xfrm>
        </p:grpSpPr>
        <p:sp>
          <p:nvSpPr>
            <p:cNvPr id="16" name="Rectangle 15">
              <a:extLst>
                <a:ext uri="{FF2B5EF4-FFF2-40B4-BE49-F238E27FC236}">
                  <a16:creationId xmlns:a16="http://schemas.microsoft.com/office/drawing/2014/main" id="{2EB8F937-046F-4E9F-9A9C-F21B01918C67}"/>
                </a:ext>
              </a:extLst>
            </p:cNvPr>
            <p:cNvSpPr/>
            <p:nvPr/>
          </p:nvSpPr>
          <p:spPr>
            <a:xfrm>
              <a:off x="-450130" y="928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7" name="Group 16">
              <a:extLst>
                <a:ext uri="{FF2B5EF4-FFF2-40B4-BE49-F238E27FC236}">
                  <a16:creationId xmlns:a16="http://schemas.microsoft.com/office/drawing/2014/main" id="{15EB636C-4A35-4CB9-9765-BE5EEB83BA81}"/>
                </a:ext>
              </a:extLst>
            </p:cNvPr>
            <p:cNvGrpSpPr/>
            <p:nvPr/>
          </p:nvGrpSpPr>
          <p:grpSpPr>
            <a:xfrm>
              <a:off x="10476974" y="2210119"/>
              <a:ext cx="1237129" cy="2456330"/>
              <a:chOff x="10927104" y="2200835"/>
              <a:chExt cx="1237129" cy="2456330"/>
            </a:xfrm>
            <a:solidFill>
              <a:srgbClr val="00B0F0"/>
            </a:solidFill>
          </p:grpSpPr>
          <p:sp>
            <p:nvSpPr>
              <p:cNvPr id="18" name="Freeform: Shape 17">
                <a:extLst>
                  <a:ext uri="{FF2B5EF4-FFF2-40B4-BE49-F238E27FC236}">
                    <a16:creationId xmlns:a16="http://schemas.microsoft.com/office/drawing/2014/main" id="{A175329F-AD58-40ED-BAE9-3E71D36E44D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9" name="TextBox 18">
                <a:extLst>
                  <a:ext uri="{FF2B5EF4-FFF2-40B4-BE49-F238E27FC236}">
                    <a16:creationId xmlns:a16="http://schemas.microsoft.com/office/drawing/2014/main" id="{973C6430-B429-4E48-846F-1FF675FC6845}"/>
                  </a:ext>
                </a:extLst>
              </p:cNvPr>
              <p:cNvSpPr txBox="1"/>
              <p:nvPr/>
            </p:nvSpPr>
            <p:spPr>
              <a:xfrm rot="16200000">
                <a:off x="10815481" y="3167390"/>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Members</a:t>
                </a:r>
              </a:p>
            </p:txBody>
          </p:sp>
        </p:grpSp>
        <p:pic>
          <p:nvPicPr>
            <p:cNvPr id="20" name="Picture 19">
              <a:extLst>
                <a:ext uri="{FF2B5EF4-FFF2-40B4-BE49-F238E27FC236}">
                  <a16:creationId xmlns:a16="http://schemas.microsoft.com/office/drawing/2014/main" id="{CB703892-499F-4AAC-9BDA-766DBB9E5DAC}"/>
                </a:ext>
              </a:extLst>
            </p:cNvPr>
            <p:cNvPicPr>
              <a:picLocks noChangeAspect="1"/>
            </p:cNvPicPr>
            <p:nvPr/>
          </p:nvPicPr>
          <p:blipFill>
            <a:blip r:embed="rId4"/>
            <a:stretch>
              <a:fillRect/>
            </a:stretch>
          </p:blipFill>
          <p:spPr>
            <a:xfrm rot="16200000">
              <a:off x="10449207" y="3059525"/>
              <a:ext cx="757518" cy="757518"/>
            </a:xfrm>
            <a:prstGeom prst="rect">
              <a:avLst/>
            </a:prstGeom>
          </p:spPr>
        </p:pic>
      </p:grpSp>
      <p:grpSp>
        <p:nvGrpSpPr>
          <p:cNvPr id="90" name="Group 89">
            <a:extLst>
              <a:ext uri="{FF2B5EF4-FFF2-40B4-BE49-F238E27FC236}">
                <a16:creationId xmlns:a16="http://schemas.microsoft.com/office/drawing/2014/main" id="{AE831CE4-E4C3-4FB2-B204-7CF09484CB7D}"/>
              </a:ext>
            </a:extLst>
          </p:cNvPr>
          <p:cNvGrpSpPr/>
          <p:nvPr/>
        </p:nvGrpSpPr>
        <p:grpSpPr>
          <a:xfrm>
            <a:off x="33472" y="11247"/>
            <a:ext cx="12172808" cy="6858000"/>
            <a:chOff x="-949508" y="11247"/>
            <a:chExt cx="12172808" cy="6858000"/>
          </a:xfrm>
        </p:grpSpPr>
        <p:sp>
          <p:nvSpPr>
            <p:cNvPr id="26" name="Rectangle 25">
              <a:extLst>
                <a:ext uri="{FF2B5EF4-FFF2-40B4-BE49-F238E27FC236}">
                  <a16:creationId xmlns:a16="http://schemas.microsoft.com/office/drawing/2014/main" id="{AD61848D-D5E7-4749-BB08-70A1449180C7}"/>
                </a:ext>
              </a:extLst>
            </p:cNvPr>
            <p:cNvSpPr/>
            <p:nvPr/>
          </p:nvSpPr>
          <p:spPr>
            <a:xfrm>
              <a:off x="-949508" y="11247"/>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7" name="Group 26">
              <a:extLst>
                <a:ext uri="{FF2B5EF4-FFF2-40B4-BE49-F238E27FC236}">
                  <a16:creationId xmlns:a16="http://schemas.microsoft.com/office/drawing/2014/main" id="{6565B95C-496C-4C2B-AF37-5C72263B34B3}"/>
                </a:ext>
              </a:extLst>
            </p:cNvPr>
            <p:cNvGrpSpPr/>
            <p:nvPr/>
          </p:nvGrpSpPr>
          <p:grpSpPr>
            <a:xfrm>
              <a:off x="9986171" y="2180120"/>
              <a:ext cx="1237129" cy="2456330"/>
              <a:chOff x="10927104" y="2200835"/>
              <a:chExt cx="1237129" cy="2456330"/>
            </a:xfrm>
            <a:solidFill>
              <a:srgbClr val="00B050"/>
            </a:solidFill>
          </p:grpSpPr>
          <p:sp>
            <p:nvSpPr>
              <p:cNvPr id="28" name="Freeform: Shape 27">
                <a:extLst>
                  <a:ext uri="{FF2B5EF4-FFF2-40B4-BE49-F238E27FC236}">
                    <a16:creationId xmlns:a16="http://schemas.microsoft.com/office/drawing/2014/main" id="{E6224042-4E98-405D-822B-4C4EE1934418}"/>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9" name="TextBox 28">
                <a:extLst>
                  <a:ext uri="{FF2B5EF4-FFF2-40B4-BE49-F238E27FC236}">
                    <a16:creationId xmlns:a16="http://schemas.microsoft.com/office/drawing/2014/main" id="{4B793913-7014-47F8-A9DE-CF207EE7F8F5}"/>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Introduction</a:t>
                </a:r>
              </a:p>
            </p:txBody>
          </p:sp>
        </p:grpSp>
        <p:pic>
          <p:nvPicPr>
            <p:cNvPr id="30" name="Picture 29">
              <a:extLst>
                <a:ext uri="{FF2B5EF4-FFF2-40B4-BE49-F238E27FC236}">
                  <a16:creationId xmlns:a16="http://schemas.microsoft.com/office/drawing/2014/main" id="{88271813-6BF2-4092-8659-8524814A75DE}"/>
                </a:ext>
              </a:extLst>
            </p:cNvPr>
            <p:cNvPicPr>
              <a:picLocks noChangeAspect="1"/>
            </p:cNvPicPr>
            <p:nvPr/>
          </p:nvPicPr>
          <p:blipFill>
            <a:blip r:embed="rId5"/>
            <a:stretch>
              <a:fillRect/>
            </a:stretch>
          </p:blipFill>
          <p:spPr>
            <a:xfrm rot="16200000">
              <a:off x="10017285" y="3089461"/>
              <a:ext cx="679076" cy="679076"/>
            </a:xfrm>
            <a:prstGeom prst="rect">
              <a:avLst/>
            </a:prstGeom>
          </p:spPr>
        </p:pic>
      </p:grpSp>
      <p:grpSp>
        <p:nvGrpSpPr>
          <p:cNvPr id="89" name="Group 88">
            <a:extLst>
              <a:ext uri="{FF2B5EF4-FFF2-40B4-BE49-F238E27FC236}">
                <a16:creationId xmlns:a16="http://schemas.microsoft.com/office/drawing/2014/main" id="{C2E84346-7496-47A3-AB32-A44B0F87C730}"/>
              </a:ext>
            </a:extLst>
          </p:cNvPr>
          <p:cNvGrpSpPr/>
          <p:nvPr/>
        </p:nvGrpSpPr>
        <p:grpSpPr>
          <a:xfrm>
            <a:off x="45456" y="15889"/>
            <a:ext cx="12175498" cy="6858000"/>
            <a:chOff x="-1455684" y="15889"/>
            <a:chExt cx="12175498" cy="6858000"/>
          </a:xfrm>
        </p:grpSpPr>
        <p:sp>
          <p:nvSpPr>
            <p:cNvPr id="31" name="Rectangle 30">
              <a:extLst>
                <a:ext uri="{FF2B5EF4-FFF2-40B4-BE49-F238E27FC236}">
                  <a16:creationId xmlns:a16="http://schemas.microsoft.com/office/drawing/2014/main" id="{B767135F-2766-4734-B0A2-AC43583E7F39}"/>
                </a:ext>
              </a:extLst>
            </p:cNvPr>
            <p:cNvSpPr/>
            <p:nvPr/>
          </p:nvSpPr>
          <p:spPr>
            <a:xfrm>
              <a:off x="-1455684" y="15889"/>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2" name="Group 31">
              <a:extLst>
                <a:ext uri="{FF2B5EF4-FFF2-40B4-BE49-F238E27FC236}">
                  <a16:creationId xmlns:a16="http://schemas.microsoft.com/office/drawing/2014/main" id="{C39475E1-8596-41D0-84C1-894EA09817D8}"/>
                </a:ext>
              </a:extLst>
            </p:cNvPr>
            <p:cNvGrpSpPr/>
            <p:nvPr/>
          </p:nvGrpSpPr>
          <p:grpSpPr>
            <a:xfrm>
              <a:off x="9482685" y="2211263"/>
              <a:ext cx="1237129" cy="2456330"/>
              <a:chOff x="10927104" y="2200835"/>
              <a:chExt cx="1237129" cy="2456330"/>
            </a:xfrm>
            <a:solidFill>
              <a:srgbClr val="FF0000"/>
            </a:solidFill>
          </p:grpSpPr>
          <p:sp>
            <p:nvSpPr>
              <p:cNvPr id="33" name="Freeform: Shape 32">
                <a:extLst>
                  <a:ext uri="{FF2B5EF4-FFF2-40B4-BE49-F238E27FC236}">
                    <a16:creationId xmlns:a16="http://schemas.microsoft.com/office/drawing/2014/main" id="{87EE726A-7909-4DC5-A56E-BBEABFAF9F44}"/>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4" name="TextBox 33">
                <a:extLst>
                  <a:ext uri="{FF2B5EF4-FFF2-40B4-BE49-F238E27FC236}">
                    <a16:creationId xmlns:a16="http://schemas.microsoft.com/office/drawing/2014/main" id="{6E9B433E-1990-40F8-996A-85486588905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Limitations</a:t>
                </a:r>
              </a:p>
            </p:txBody>
          </p:sp>
        </p:grpSp>
        <p:pic>
          <p:nvPicPr>
            <p:cNvPr id="35" name="Picture 34">
              <a:extLst>
                <a:ext uri="{FF2B5EF4-FFF2-40B4-BE49-F238E27FC236}">
                  <a16:creationId xmlns:a16="http://schemas.microsoft.com/office/drawing/2014/main" id="{9A8AC200-C2FC-41F3-AF7F-6DD411A86024}"/>
                </a:ext>
              </a:extLst>
            </p:cNvPr>
            <p:cNvPicPr>
              <a:picLocks noChangeAspect="1"/>
            </p:cNvPicPr>
            <p:nvPr/>
          </p:nvPicPr>
          <p:blipFill>
            <a:blip r:embed="rId6"/>
            <a:stretch>
              <a:fillRect/>
            </a:stretch>
          </p:blipFill>
          <p:spPr>
            <a:xfrm rot="16200000">
              <a:off x="9648726" y="3266113"/>
              <a:ext cx="526677" cy="526677"/>
            </a:xfrm>
            <a:prstGeom prst="rect">
              <a:avLst/>
            </a:prstGeom>
          </p:spPr>
        </p:pic>
      </p:grpSp>
      <p:grpSp>
        <p:nvGrpSpPr>
          <p:cNvPr id="88" name="Group 87">
            <a:extLst>
              <a:ext uri="{FF2B5EF4-FFF2-40B4-BE49-F238E27FC236}">
                <a16:creationId xmlns:a16="http://schemas.microsoft.com/office/drawing/2014/main" id="{FB9B051E-DCD0-4788-9FED-EBD1E7F8D1AF}"/>
              </a:ext>
            </a:extLst>
          </p:cNvPr>
          <p:cNvGrpSpPr/>
          <p:nvPr/>
        </p:nvGrpSpPr>
        <p:grpSpPr>
          <a:xfrm>
            <a:off x="9203" y="9115"/>
            <a:ext cx="12168102" cy="6858000"/>
            <a:chOff x="16823" y="9115"/>
            <a:chExt cx="12168102" cy="6858000"/>
          </a:xfrm>
        </p:grpSpPr>
        <p:sp>
          <p:nvSpPr>
            <p:cNvPr id="36" name="Rectangle 35">
              <a:extLst>
                <a:ext uri="{FF2B5EF4-FFF2-40B4-BE49-F238E27FC236}">
                  <a16:creationId xmlns:a16="http://schemas.microsoft.com/office/drawing/2014/main" id="{C88FE640-3612-4C1B-AF94-A128409FA538}"/>
                </a:ext>
              </a:extLst>
            </p:cNvPr>
            <p:cNvSpPr/>
            <p:nvPr/>
          </p:nvSpPr>
          <p:spPr>
            <a:xfrm>
              <a:off x="16823" y="9115"/>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7" name="Group 36">
              <a:extLst>
                <a:ext uri="{FF2B5EF4-FFF2-40B4-BE49-F238E27FC236}">
                  <a16:creationId xmlns:a16="http://schemas.microsoft.com/office/drawing/2014/main" id="{AD5D548A-92F7-4135-AB69-CD5CE23A414D}"/>
                </a:ext>
              </a:extLst>
            </p:cNvPr>
            <p:cNvGrpSpPr/>
            <p:nvPr/>
          </p:nvGrpSpPr>
          <p:grpSpPr>
            <a:xfrm>
              <a:off x="10947796" y="2200666"/>
              <a:ext cx="1237129" cy="2456330"/>
              <a:chOff x="10927104" y="2200835"/>
              <a:chExt cx="1237129" cy="2456330"/>
            </a:xfrm>
            <a:solidFill>
              <a:srgbClr val="FFC000"/>
            </a:solidFill>
          </p:grpSpPr>
          <p:sp>
            <p:nvSpPr>
              <p:cNvPr id="38" name="Freeform: Shape 37">
                <a:extLst>
                  <a:ext uri="{FF2B5EF4-FFF2-40B4-BE49-F238E27FC236}">
                    <a16:creationId xmlns:a16="http://schemas.microsoft.com/office/drawing/2014/main" id="{18C77E72-EA61-47B8-A0D1-F9F1B75D007F}"/>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9" name="TextBox 38">
                <a:extLst>
                  <a:ext uri="{FF2B5EF4-FFF2-40B4-BE49-F238E27FC236}">
                    <a16:creationId xmlns:a16="http://schemas.microsoft.com/office/drawing/2014/main" id="{220EC826-C5A3-43F5-A17B-B6C8309F796B}"/>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Method</a:t>
                </a:r>
              </a:p>
            </p:txBody>
          </p:sp>
        </p:grpSp>
        <p:pic>
          <p:nvPicPr>
            <p:cNvPr id="40" name="Picture 39">
              <a:extLst>
                <a:ext uri="{FF2B5EF4-FFF2-40B4-BE49-F238E27FC236}">
                  <a16:creationId xmlns:a16="http://schemas.microsoft.com/office/drawing/2014/main" id="{D1A50F86-95AA-45A5-8740-0F68DB398229}"/>
                </a:ext>
              </a:extLst>
            </p:cNvPr>
            <p:cNvPicPr>
              <a:picLocks noChangeAspect="1"/>
            </p:cNvPicPr>
            <p:nvPr/>
          </p:nvPicPr>
          <p:blipFill>
            <a:blip r:embed="rId7"/>
            <a:stretch>
              <a:fillRect/>
            </a:stretch>
          </p:blipFill>
          <p:spPr>
            <a:xfrm rot="16200000">
              <a:off x="11125672" y="3266113"/>
              <a:ext cx="560294" cy="560294"/>
            </a:xfrm>
            <a:prstGeom prst="rect">
              <a:avLst/>
            </a:prstGeom>
          </p:spPr>
        </p:pic>
      </p:grpSp>
      <p:grpSp>
        <p:nvGrpSpPr>
          <p:cNvPr id="87" name="Group 86">
            <a:extLst>
              <a:ext uri="{FF2B5EF4-FFF2-40B4-BE49-F238E27FC236}">
                <a16:creationId xmlns:a16="http://schemas.microsoft.com/office/drawing/2014/main" id="{615E9441-0DC6-467A-AA6D-A8E12A3684BE}"/>
              </a:ext>
            </a:extLst>
          </p:cNvPr>
          <p:cNvGrpSpPr/>
          <p:nvPr/>
        </p:nvGrpSpPr>
        <p:grpSpPr>
          <a:xfrm>
            <a:off x="31912" y="21662"/>
            <a:ext cx="12164233" cy="6858000"/>
            <a:chOff x="-402428" y="6422"/>
            <a:chExt cx="12164233" cy="6858000"/>
          </a:xfrm>
        </p:grpSpPr>
        <p:sp>
          <p:nvSpPr>
            <p:cNvPr id="41" name="Rectangle 40">
              <a:extLst>
                <a:ext uri="{FF2B5EF4-FFF2-40B4-BE49-F238E27FC236}">
                  <a16:creationId xmlns:a16="http://schemas.microsoft.com/office/drawing/2014/main" id="{A30B1E40-39AE-4974-995D-E1A2AF3EF53F}"/>
                </a:ext>
              </a:extLst>
            </p:cNvPr>
            <p:cNvSpPr/>
            <p:nvPr/>
          </p:nvSpPr>
          <p:spPr>
            <a:xfrm>
              <a:off x="-402428" y="6422"/>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2" name="Group 41">
              <a:extLst>
                <a:ext uri="{FF2B5EF4-FFF2-40B4-BE49-F238E27FC236}">
                  <a16:creationId xmlns:a16="http://schemas.microsoft.com/office/drawing/2014/main" id="{08B38AC1-4D0D-4CA4-A48B-27D5B1B2AF60}"/>
                </a:ext>
              </a:extLst>
            </p:cNvPr>
            <p:cNvGrpSpPr/>
            <p:nvPr/>
          </p:nvGrpSpPr>
          <p:grpSpPr>
            <a:xfrm>
              <a:off x="10524676" y="2207805"/>
              <a:ext cx="1237129" cy="2456330"/>
              <a:chOff x="10927104" y="2200835"/>
              <a:chExt cx="1237129" cy="2456330"/>
            </a:xfrm>
            <a:solidFill>
              <a:srgbClr val="C00000"/>
            </a:solidFill>
          </p:grpSpPr>
          <p:sp>
            <p:nvSpPr>
              <p:cNvPr id="43" name="Freeform: Shape 42">
                <a:extLst>
                  <a:ext uri="{FF2B5EF4-FFF2-40B4-BE49-F238E27FC236}">
                    <a16:creationId xmlns:a16="http://schemas.microsoft.com/office/drawing/2014/main" id="{0BDA5AF4-D1C1-48D7-9957-BD568E7CB0A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4" name="TextBox 43">
                <a:extLst>
                  <a:ext uri="{FF2B5EF4-FFF2-40B4-BE49-F238E27FC236}">
                    <a16:creationId xmlns:a16="http://schemas.microsoft.com/office/drawing/2014/main" id="{36379DD1-9088-4A09-AE8C-7FB75BB9B91C}"/>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Novelty</a:t>
                </a:r>
              </a:p>
            </p:txBody>
          </p:sp>
        </p:grpSp>
        <p:pic>
          <p:nvPicPr>
            <p:cNvPr id="45" name="Picture 44">
              <a:extLst>
                <a:ext uri="{FF2B5EF4-FFF2-40B4-BE49-F238E27FC236}">
                  <a16:creationId xmlns:a16="http://schemas.microsoft.com/office/drawing/2014/main" id="{CA9A9EF8-7C77-404D-93CF-762A2A0C135C}"/>
                </a:ext>
              </a:extLst>
            </p:cNvPr>
            <p:cNvPicPr>
              <a:picLocks noChangeAspect="1"/>
            </p:cNvPicPr>
            <p:nvPr/>
          </p:nvPicPr>
          <p:blipFill>
            <a:blip r:embed="rId8"/>
            <a:stretch>
              <a:fillRect/>
            </a:stretch>
          </p:blipFill>
          <p:spPr>
            <a:xfrm rot="16200000">
              <a:off x="10594378" y="3178707"/>
              <a:ext cx="614083" cy="614083"/>
            </a:xfrm>
            <a:prstGeom prst="rect">
              <a:avLst/>
            </a:prstGeom>
          </p:spPr>
        </p:pic>
      </p:grpSp>
      <p:grpSp>
        <p:nvGrpSpPr>
          <p:cNvPr id="86" name="Group 85">
            <a:extLst>
              <a:ext uri="{FF2B5EF4-FFF2-40B4-BE49-F238E27FC236}">
                <a16:creationId xmlns:a16="http://schemas.microsoft.com/office/drawing/2014/main" id="{A98B9DEA-CC7C-4057-9426-04667FFDE14A}"/>
              </a:ext>
            </a:extLst>
          </p:cNvPr>
          <p:cNvGrpSpPr/>
          <p:nvPr/>
        </p:nvGrpSpPr>
        <p:grpSpPr>
          <a:xfrm>
            <a:off x="17262" y="11430"/>
            <a:ext cx="12164233" cy="6858000"/>
            <a:chOff x="-11877558" y="11430"/>
            <a:chExt cx="12164233" cy="6858000"/>
          </a:xfrm>
        </p:grpSpPr>
        <p:sp>
          <p:nvSpPr>
            <p:cNvPr id="46" name="Rectangle 45">
              <a:extLst>
                <a:ext uri="{FF2B5EF4-FFF2-40B4-BE49-F238E27FC236}">
                  <a16:creationId xmlns:a16="http://schemas.microsoft.com/office/drawing/2014/main" id="{1327B811-E6E0-47B7-8359-5F77325C8B59}"/>
                </a:ext>
              </a:extLst>
            </p:cNvPr>
            <p:cNvSpPr/>
            <p:nvPr/>
          </p:nvSpPr>
          <p:spPr>
            <a:xfrm>
              <a:off x="-1187755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7" name="Group 46">
              <a:extLst>
                <a:ext uri="{FF2B5EF4-FFF2-40B4-BE49-F238E27FC236}">
                  <a16:creationId xmlns:a16="http://schemas.microsoft.com/office/drawing/2014/main" id="{51474B6E-65BF-4559-818A-582CB522B00B}"/>
                </a:ext>
              </a:extLst>
            </p:cNvPr>
            <p:cNvGrpSpPr/>
            <p:nvPr/>
          </p:nvGrpSpPr>
          <p:grpSpPr>
            <a:xfrm>
              <a:off x="-950454" y="2200835"/>
              <a:ext cx="1237129" cy="2456330"/>
              <a:chOff x="10927104" y="2200835"/>
              <a:chExt cx="1237129" cy="2456330"/>
            </a:xfrm>
            <a:solidFill>
              <a:srgbClr val="92D050"/>
            </a:solidFill>
          </p:grpSpPr>
          <p:sp>
            <p:nvSpPr>
              <p:cNvPr id="48" name="Freeform: Shape 47">
                <a:extLst>
                  <a:ext uri="{FF2B5EF4-FFF2-40B4-BE49-F238E27FC236}">
                    <a16:creationId xmlns:a16="http://schemas.microsoft.com/office/drawing/2014/main" id="{78C62ACE-FBA0-4D4D-9407-8805663E5083}"/>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9" name="TextBox 48">
                <a:extLst>
                  <a:ext uri="{FF2B5EF4-FFF2-40B4-BE49-F238E27FC236}">
                    <a16:creationId xmlns:a16="http://schemas.microsoft.com/office/drawing/2014/main" id="{BA8AF70E-E6E7-434D-A98F-E094D12E94A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Real time </a:t>
                </a:r>
              </a:p>
            </p:txBody>
          </p:sp>
        </p:grpSp>
        <p:pic>
          <p:nvPicPr>
            <p:cNvPr id="50" name="Picture 49">
              <a:extLst>
                <a:ext uri="{FF2B5EF4-FFF2-40B4-BE49-F238E27FC236}">
                  <a16:creationId xmlns:a16="http://schemas.microsoft.com/office/drawing/2014/main" id="{E9F556E7-7236-4952-9082-0E5BB48514B7}"/>
                </a:ext>
              </a:extLst>
            </p:cNvPr>
            <p:cNvPicPr>
              <a:picLocks noChangeAspect="1"/>
            </p:cNvPicPr>
            <p:nvPr/>
          </p:nvPicPr>
          <p:blipFill>
            <a:blip r:embed="rId9"/>
            <a:stretch>
              <a:fillRect/>
            </a:stretch>
          </p:blipFill>
          <p:spPr>
            <a:xfrm rot="16200000">
              <a:off x="-936820" y="3112994"/>
              <a:ext cx="632012" cy="632012"/>
            </a:xfrm>
            <a:prstGeom prst="rect">
              <a:avLst/>
            </a:prstGeom>
          </p:spPr>
        </p:pic>
      </p:grpSp>
      <p:grpSp>
        <p:nvGrpSpPr>
          <p:cNvPr id="25" name="Group 24">
            <a:extLst>
              <a:ext uri="{FF2B5EF4-FFF2-40B4-BE49-F238E27FC236}">
                <a16:creationId xmlns:a16="http://schemas.microsoft.com/office/drawing/2014/main" id="{575FCE8D-E324-4E03-A160-56D9105E0E5A}"/>
              </a:ext>
            </a:extLst>
          </p:cNvPr>
          <p:cNvGrpSpPr/>
          <p:nvPr/>
        </p:nvGrpSpPr>
        <p:grpSpPr>
          <a:xfrm>
            <a:off x="49169" y="9115"/>
            <a:ext cx="12164233" cy="6858000"/>
            <a:chOff x="-12403817" y="11430"/>
            <a:chExt cx="12164233" cy="6858000"/>
          </a:xfrm>
        </p:grpSpPr>
        <p:sp>
          <p:nvSpPr>
            <p:cNvPr id="51" name="Rectangle 50">
              <a:extLst>
                <a:ext uri="{FF2B5EF4-FFF2-40B4-BE49-F238E27FC236}">
                  <a16:creationId xmlns:a16="http://schemas.microsoft.com/office/drawing/2014/main" id="{8997AF87-307D-4566-A4BF-42E84D1BEAAE}"/>
                </a:ext>
              </a:extLst>
            </p:cNvPr>
            <p:cNvSpPr/>
            <p:nvPr/>
          </p:nvSpPr>
          <p:spPr>
            <a:xfrm>
              <a:off x="-12403817"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2" name="Group 51">
              <a:extLst>
                <a:ext uri="{FF2B5EF4-FFF2-40B4-BE49-F238E27FC236}">
                  <a16:creationId xmlns:a16="http://schemas.microsoft.com/office/drawing/2014/main" id="{E6F1C2FA-0553-434A-A4BA-2799A69046DF}"/>
                </a:ext>
              </a:extLst>
            </p:cNvPr>
            <p:cNvGrpSpPr/>
            <p:nvPr/>
          </p:nvGrpSpPr>
          <p:grpSpPr>
            <a:xfrm>
              <a:off x="-1476713" y="2200836"/>
              <a:ext cx="1237129" cy="2456330"/>
              <a:chOff x="10927104" y="2200835"/>
              <a:chExt cx="1237129" cy="2456330"/>
            </a:xfrm>
            <a:solidFill>
              <a:schemeClr val="accent5">
                <a:lumMod val="60000"/>
                <a:lumOff val="40000"/>
              </a:schemeClr>
            </a:solidFill>
          </p:grpSpPr>
          <p:sp>
            <p:nvSpPr>
              <p:cNvPr id="53" name="Freeform: Shape 52">
                <a:extLst>
                  <a:ext uri="{FF2B5EF4-FFF2-40B4-BE49-F238E27FC236}">
                    <a16:creationId xmlns:a16="http://schemas.microsoft.com/office/drawing/2014/main" id="{73E7AF68-D51A-452A-86B4-561A7D88EB62}"/>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4" name="TextBox 53">
                <a:extLst>
                  <a:ext uri="{FF2B5EF4-FFF2-40B4-BE49-F238E27FC236}">
                    <a16:creationId xmlns:a16="http://schemas.microsoft.com/office/drawing/2014/main" id="{7F49710B-A601-4DDF-8187-BE9094E1D32B}"/>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Hardware</a:t>
                </a:r>
              </a:p>
            </p:txBody>
          </p:sp>
        </p:grpSp>
        <p:pic>
          <p:nvPicPr>
            <p:cNvPr id="55" name="Picture 54">
              <a:extLst>
                <a:ext uri="{FF2B5EF4-FFF2-40B4-BE49-F238E27FC236}">
                  <a16:creationId xmlns:a16="http://schemas.microsoft.com/office/drawing/2014/main" id="{95382B53-A154-4395-9BC9-24D78B23FF12}"/>
                </a:ext>
              </a:extLst>
            </p:cNvPr>
            <p:cNvPicPr>
              <a:picLocks noChangeAspect="1"/>
            </p:cNvPicPr>
            <p:nvPr/>
          </p:nvPicPr>
          <p:blipFill>
            <a:blip r:embed="rId10"/>
            <a:stretch>
              <a:fillRect/>
            </a:stretch>
          </p:blipFill>
          <p:spPr>
            <a:xfrm rot="16200000">
              <a:off x="-1412216" y="3124200"/>
              <a:ext cx="609601" cy="609601"/>
            </a:xfrm>
            <a:prstGeom prst="rect">
              <a:avLst/>
            </a:prstGeom>
          </p:spPr>
        </p:pic>
      </p:grpSp>
      <p:grpSp>
        <p:nvGrpSpPr>
          <p:cNvPr id="24" name="Group 23">
            <a:extLst>
              <a:ext uri="{FF2B5EF4-FFF2-40B4-BE49-F238E27FC236}">
                <a16:creationId xmlns:a16="http://schemas.microsoft.com/office/drawing/2014/main" id="{92819071-5C12-4949-BD27-B4AEC6FF426F}"/>
              </a:ext>
            </a:extLst>
          </p:cNvPr>
          <p:cNvGrpSpPr/>
          <p:nvPr/>
        </p:nvGrpSpPr>
        <p:grpSpPr>
          <a:xfrm>
            <a:off x="80982" y="11430"/>
            <a:ext cx="12164233" cy="6858000"/>
            <a:chOff x="-12880638" y="11430"/>
            <a:chExt cx="12164233" cy="6858000"/>
          </a:xfrm>
        </p:grpSpPr>
        <p:sp>
          <p:nvSpPr>
            <p:cNvPr id="56" name="Rectangle 55">
              <a:extLst>
                <a:ext uri="{FF2B5EF4-FFF2-40B4-BE49-F238E27FC236}">
                  <a16:creationId xmlns:a16="http://schemas.microsoft.com/office/drawing/2014/main" id="{E01CC554-FC40-414D-B0A8-7D658352AB7C}"/>
                </a:ext>
              </a:extLst>
            </p:cNvPr>
            <p:cNvSpPr/>
            <p:nvPr/>
          </p:nvSpPr>
          <p:spPr>
            <a:xfrm>
              <a:off x="-1288063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7" name="Group 56">
              <a:extLst>
                <a:ext uri="{FF2B5EF4-FFF2-40B4-BE49-F238E27FC236}">
                  <a16:creationId xmlns:a16="http://schemas.microsoft.com/office/drawing/2014/main" id="{55F398FD-1C78-49B4-8537-26F87203FA62}"/>
                </a:ext>
              </a:extLst>
            </p:cNvPr>
            <p:cNvGrpSpPr/>
            <p:nvPr/>
          </p:nvGrpSpPr>
          <p:grpSpPr>
            <a:xfrm>
              <a:off x="-1953534" y="2200835"/>
              <a:ext cx="1237129" cy="2456330"/>
              <a:chOff x="10927104" y="2200835"/>
              <a:chExt cx="1237129" cy="2456330"/>
            </a:xfrm>
            <a:solidFill>
              <a:srgbClr val="FF0000"/>
            </a:solidFill>
          </p:grpSpPr>
          <p:sp>
            <p:nvSpPr>
              <p:cNvPr id="58" name="Freeform: Shape 57">
                <a:extLst>
                  <a:ext uri="{FF2B5EF4-FFF2-40B4-BE49-F238E27FC236}">
                    <a16:creationId xmlns:a16="http://schemas.microsoft.com/office/drawing/2014/main" id="{188BE387-F15F-439D-A7D4-9BF6DA9D19A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9" name="TextBox 58">
                <a:extLst>
                  <a:ext uri="{FF2B5EF4-FFF2-40B4-BE49-F238E27FC236}">
                    <a16:creationId xmlns:a16="http://schemas.microsoft.com/office/drawing/2014/main" id="{D168C574-8174-439F-A6B1-7982742F5912}"/>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Software </a:t>
                </a:r>
              </a:p>
            </p:txBody>
          </p:sp>
        </p:grpSp>
        <p:pic>
          <p:nvPicPr>
            <p:cNvPr id="60" name="Picture 59">
              <a:extLst>
                <a:ext uri="{FF2B5EF4-FFF2-40B4-BE49-F238E27FC236}">
                  <a16:creationId xmlns:a16="http://schemas.microsoft.com/office/drawing/2014/main" id="{77D752EC-9964-4406-A6FE-7389FB90E918}"/>
                </a:ext>
              </a:extLst>
            </p:cNvPr>
            <p:cNvPicPr>
              <a:picLocks noChangeAspect="1"/>
            </p:cNvPicPr>
            <p:nvPr/>
          </p:nvPicPr>
          <p:blipFill>
            <a:blip r:embed="rId11"/>
            <a:stretch>
              <a:fillRect/>
            </a:stretch>
          </p:blipFill>
          <p:spPr>
            <a:xfrm rot="16200000">
              <a:off x="-1874049" y="3128682"/>
              <a:ext cx="600635" cy="600635"/>
            </a:xfrm>
            <a:prstGeom prst="rect">
              <a:avLst/>
            </a:prstGeom>
          </p:spPr>
        </p:pic>
      </p:grpSp>
      <p:grpSp>
        <p:nvGrpSpPr>
          <p:cNvPr id="23" name="Group 22">
            <a:extLst>
              <a:ext uri="{FF2B5EF4-FFF2-40B4-BE49-F238E27FC236}">
                <a16:creationId xmlns:a16="http://schemas.microsoft.com/office/drawing/2014/main" id="{8DE367CE-E3D1-4F0C-A10A-2EFB9DFBCF24}"/>
              </a:ext>
            </a:extLst>
          </p:cNvPr>
          <p:cNvGrpSpPr/>
          <p:nvPr/>
        </p:nvGrpSpPr>
        <p:grpSpPr>
          <a:xfrm>
            <a:off x="67396" y="20714"/>
            <a:ext cx="12164233" cy="6858000"/>
            <a:chOff x="-13351424" y="20714"/>
            <a:chExt cx="12164233" cy="6858000"/>
          </a:xfrm>
        </p:grpSpPr>
        <p:sp>
          <p:nvSpPr>
            <p:cNvPr id="61" name="Rectangle 60">
              <a:extLst>
                <a:ext uri="{FF2B5EF4-FFF2-40B4-BE49-F238E27FC236}">
                  <a16:creationId xmlns:a16="http://schemas.microsoft.com/office/drawing/2014/main" id="{8EB44F43-1436-4547-94FC-1F815B558023}"/>
                </a:ext>
              </a:extLst>
            </p:cNvPr>
            <p:cNvSpPr/>
            <p:nvPr/>
          </p:nvSpPr>
          <p:spPr>
            <a:xfrm>
              <a:off x="-13351424" y="2071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2" name="Group 61">
              <a:extLst>
                <a:ext uri="{FF2B5EF4-FFF2-40B4-BE49-F238E27FC236}">
                  <a16:creationId xmlns:a16="http://schemas.microsoft.com/office/drawing/2014/main" id="{62A833E1-67D8-43C1-A79B-B2FEE98D004D}"/>
                </a:ext>
              </a:extLst>
            </p:cNvPr>
            <p:cNvGrpSpPr/>
            <p:nvPr/>
          </p:nvGrpSpPr>
          <p:grpSpPr>
            <a:xfrm>
              <a:off x="-2424320" y="2221549"/>
              <a:ext cx="1237129" cy="2456330"/>
              <a:chOff x="10927104" y="2200835"/>
              <a:chExt cx="1237129" cy="2456330"/>
            </a:xfrm>
            <a:solidFill>
              <a:srgbClr val="7030A0"/>
            </a:solidFill>
          </p:grpSpPr>
          <p:sp>
            <p:nvSpPr>
              <p:cNvPr id="63" name="Freeform: Shape 62">
                <a:extLst>
                  <a:ext uri="{FF2B5EF4-FFF2-40B4-BE49-F238E27FC236}">
                    <a16:creationId xmlns:a16="http://schemas.microsoft.com/office/drawing/2014/main" id="{65A84570-8903-4C9A-9570-FB1AB63ACDB6}"/>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4" name="TextBox 63">
                <a:extLst>
                  <a:ext uri="{FF2B5EF4-FFF2-40B4-BE49-F238E27FC236}">
                    <a16:creationId xmlns:a16="http://schemas.microsoft.com/office/drawing/2014/main" id="{7335CB1D-58A1-47C8-846B-670866737B3C}"/>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Architecture </a:t>
                </a:r>
              </a:p>
            </p:txBody>
          </p:sp>
        </p:grpSp>
        <p:pic>
          <p:nvPicPr>
            <p:cNvPr id="65" name="Picture 64">
              <a:extLst>
                <a:ext uri="{FF2B5EF4-FFF2-40B4-BE49-F238E27FC236}">
                  <a16:creationId xmlns:a16="http://schemas.microsoft.com/office/drawing/2014/main" id="{C4A8B2E8-21A1-4AE5-8AF6-7EE26F0CB458}"/>
                </a:ext>
              </a:extLst>
            </p:cNvPr>
            <p:cNvPicPr>
              <a:picLocks noChangeAspect="1"/>
            </p:cNvPicPr>
            <p:nvPr/>
          </p:nvPicPr>
          <p:blipFill>
            <a:blip r:embed="rId12"/>
            <a:stretch>
              <a:fillRect/>
            </a:stretch>
          </p:blipFill>
          <p:spPr>
            <a:xfrm rot="16200000">
              <a:off x="-2345007" y="3166205"/>
              <a:ext cx="567018" cy="567018"/>
            </a:xfrm>
            <a:prstGeom prst="rect">
              <a:avLst/>
            </a:prstGeom>
          </p:spPr>
        </p:pic>
      </p:grpSp>
      <p:grpSp>
        <p:nvGrpSpPr>
          <p:cNvPr id="22" name="Group 21">
            <a:extLst>
              <a:ext uri="{FF2B5EF4-FFF2-40B4-BE49-F238E27FC236}">
                <a16:creationId xmlns:a16="http://schemas.microsoft.com/office/drawing/2014/main" id="{5B6C4479-8004-4E1B-B1E8-F540CA798C0B}"/>
              </a:ext>
            </a:extLst>
          </p:cNvPr>
          <p:cNvGrpSpPr/>
          <p:nvPr/>
        </p:nvGrpSpPr>
        <p:grpSpPr>
          <a:xfrm>
            <a:off x="49964" y="11430"/>
            <a:ext cx="12164233" cy="6858000"/>
            <a:chOff x="-13849244" y="11430"/>
            <a:chExt cx="12164233" cy="6858000"/>
          </a:xfrm>
        </p:grpSpPr>
        <p:sp>
          <p:nvSpPr>
            <p:cNvPr id="66" name="Rectangle 65">
              <a:extLst>
                <a:ext uri="{FF2B5EF4-FFF2-40B4-BE49-F238E27FC236}">
                  <a16:creationId xmlns:a16="http://schemas.microsoft.com/office/drawing/2014/main" id="{325065C1-1E03-423E-BC6E-21B8A9297D7C}"/>
                </a:ext>
              </a:extLst>
            </p:cNvPr>
            <p:cNvSpPr/>
            <p:nvPr/>
          </p:nvSpPr>
          <p:spPr>
            <a:xfrm>
              <a:off x="-13849244"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7" name="Group 66">
              <a:extLst>
                <a:ext uri="{FF2B5EF4-FFF2-40B4-BE49-F238E27FC236}">
                  <a16:creationId xmlns:a16="http://schemas.microsoft.com/office/drawing/2014/main" id="{88D2CFDD-0B04-4A49-989D-E36A7A46610D}"/>
                </a:ext>
              </a:extLst>
            </p:cNvPr>
            <p:cNvGrpSpPr/>
            <p:nvPr/>
          </p:nvGrpSpPr>
          <p:grpSpPr>
            <a:xfrm>
              <a:off x="-2922140" y="2200835"/>
              <a:ext cx="1237129" cy="2456330"/>
              <a:chOff x="10927104" y="2200835"/>
              <a:chExt cx="1237129" cy="2456330"/>
            </a:xfrm>
            <a:solidFill>
              <a:schemeClr val="tx2">
                <a:lumMod val="60000"/>
                <a:lumOff val="40000"/>
              </a:schemeClr>
            </a:solidFill>
          </p:grpSpPr>
          <p:sp>
            <p:nvSpPr>
              <p:cNvPr id="68" name="Freeform: Shape 67">
                <a:extLst>
                  <a:ext uri="{FF2B5EF4-FFF2-40B4-BE49-F238E27FC236}">
                    <a16:creationId xmlns:a16="http://schemas.microsoft.com/office/drawing/2014/main" id="{834D3844-0919-4D47-9C0A-BB785985E94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9" name="TextBox 68">
                <a:extLst>
                  <a:ext uri="{FF2B5EF4-FFF2-40B4-BE49-F238E27FC236}">
                    <a16:creationId xmlns:a16="http://schemas.microsoft.com/office/drawing/2014/main" id="{5A947791-80ED-4A8B-85D3-376359E47F20}"/>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Literature </a:t>
                </a:r>
              </a:p>
            </p:txBody>
          </p:sp>
        </p:grpSp>
        <p:pic>
          <p:nvPicPr>
            <p:cNvPr id="70" name="Picture 69">
              <a:extLst>
                <a:ext uri="{FF2B5EF4-FFF2-40B4-BE49-F238E27FC236}">
                  <a16:creationId xmlns:a16="http://schemas.microsoft.com/office/drawing/2014/main" id="{BAEDB845-4D1D-43EF-85C6-464B4B4AC107}"/>
                </a:ext>
              </a:extLst>
            </p:cNvPr>
            <p:cNvPicPr>
              <a:picLocks noChangeAspect="1"/>
            </p:cNvPicPr>
            <p:nvPr/>
          </p:nvPicPr>
          <p:blipFill>
            <a:blip r:embed="rId13"/>
            <a:stretch>
              <a:fillRect/>
            </a:stretch>
          </p:blipFill>
          <p:spPr>
            <a:xfrm rot="16200000">
              <a:off x="-2904211" y="3128682"/>
              <a:ext cx="600635" cy="600635"/>
            </a:xfrm>
            <a:prstGeom prst="rect">
              <a:avLst/>
            </a:prstGeom>
          </p:spPr>
        </p:pic>
      </p:grpSp>
      <p:grpSp>
        <p:nvGrpSpPr>
          <p:cNvPr id="21" name="Group 20">
            <a:extLst>
              <a:ext uri="{FF2B5EF4-FFF2-40B4-BE49-F238E27FC236}">
                <a16:creationId xmlns:a16="http://schemas.microsoft.com/office/drawing/2014/main" id="{D06CAFDF-71BD-4E69-BC70-F6DE04C8A622}"/>
              </a:ext>
            </a:extLst>
          </p:cNvPr>
          <p:cNvGrpSpPr/>
          <p:nvPr/>
        </p:nvGrpSpPr>
        <p:grpSpPr>
          <a:xfrm>
            <a:off x="78065" y="11430"/>
            <a:ext cx="12164233" cy="6858000"/>
            <a:chOff x="-14349985" y="11430"/>
            <a:chExt cx="12164233" cy="6858000"/>
          </a:xfrm>
        </p:grpSpPr>
        <p:sp>
          <p:nvSpPr>
            <p:cNvPr id="71" name="Rectangle 70">
              <a:extLst>
                <a:ext uri="{FF2B5EF4-FFF2-40B4-BE49-F238E27FC236}">
                  <a16:creationId xmlns:a16="http://schemas.microsoft.com/office/drawing/2014/main" id="{660CF2B4-969F-4FE5-ACDE-803C536E377E}"/>
                </a:ext>
              </a:extLst>
            </p:cNvPr>
            <p:cNvSpPr/>
            <p:nvPr/>
          </p:nvSpPr>
          <p:spPr>
            <a:xfrm>
              <a:off x="-14349985"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2" name="Group 71">
              <a:extLst>
                <a:ext uri="{FF2B5EF4-FFF2-40B4-BE49-F238E27FC236}">
                  <a16:creationId xmlns:a16="http://schemas.microsoft.com/office/drawing/2014/main" id="{82AC6A70-6425-40E3-8D75-87894D257038}"/>
                </a:ext>
              </a:extLst>
            </p:cNvPr>
            <p:cNvGrpSpPr/>
            <p:nvPr/>
          </p:nvGrpSpPr>
          <p:grpSpPr>
            <a:xfrm>
              <a:off x="-3422881" y="2200835"/>
              <a:ext cx="1237129" cy="2456330"/>
              <a:chOff x="10927104" y="2200835"/>
              <a:chExt cx="1237129" cy="2456330"/>
            </a:xfrm>
            <a:solidFill>
              <a:srgbClr val="00B050"/>
            </a:solidFill>
          </p:grpSpPr>
          <p:sp>
            <p:nvSpPr>
              <p:cNvPr id="73" name="Freeform: Shape 72">
                <a:extLst>
                  <a:ext uri="{FF2B5EF4-FFF2-40B4-BE49-F238E27FC236}">
                    <a16:creationId xmlns:a16="http://schemas.microsoft.com/office/drawing/2014/main" id="{A6A996CC-10C4-4056-8D92-8346991152E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4" name="TextBox 73">
                <a:extLst>
                  <a:ext uri="{FF2B5EF4-FFF2-40B4-BE49-F238E27FC236}">
                    <a16:creationId xmlns:a16="http://schemas.microsoft.com/office/drawing/2014/main" id="{416948CA-B111-4C4D-BC02-7DA4CF58E826}"/>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Module </a:t>
                </a:r>
              </a:p>
            </p:txBody>
          </p:sp>
        </p:grpSp>
        <p:pic>
          <p:nvPicPr>
            <p:cNvPr id="75" name="Picture 74">
              <a:extLst>
                <a:ext uri="{FF2B5EF4-FFF2-40B4-BE49-F238E27FC236}">
                  <a16:creationId xmlns:a16="http://schemas.microsoft.com/office/drawing/2014/main" id="{1E849775-269E-47BD-91BC-171BC4F194E4}"/>
                </a:ext>
              </a:extLst>
            </p:cNvPr>
            <p:cNvPicPr>
              <a:picLocks noChangeAspect="1"/>
            </p:cNvPicPr>
            <p:nvPr/>
          </p:nvPicPr>
          <p:blipFill>
            <a:blip r:embed="rId14"/>
            <a:stretch>
              <a:fillRect/>
            </a:stretch>
          </p:blipFill>
          <p:spPr>
            <a:xfrm rot="16200000">
              <a:off x="-3356244" y="3155576"/>
              <a:ext cx="546847" cy="546847"/>
            </a:xfrm>
            <a:prstGeom prst="rect">
              <a:avLst/>
            </a:prstGeom>
          </p:spPr>
        </p:pic>
      </p:grpSp>
      <p:grpSp>
        <p:nvGrpSpPr>
          <p:cNvPr id="13" name="Group 12">
            <a:extLst>
              <a:ext uri="{FF2B5EF4-FFF2-40B4-BE49-F238E27FC236}">
                <a16:creationId xmlns:a16="http://schemas.microsoft.com/office/drawing/2014/main" id="{97A823A8-EA52-4214-9928-4219A4B04E23}"/>
              </a:ext>
            </a:extLst>
          </p:cNvPr>
          <p:cNvGrpSpPr/>
          <p:nvPr/>
        </p:nvGrpSpPr>
        <p:grpSpPr>
          <a:xfrm>
            <a:off x="61213" y="13393"/>
            <a:ext cx="12164233" cy="6858000"/>
            <a:chOff x="-14863557" y="13393"/>
            <a:chExt cx="12164233" cy="6858000"/>
          </a:xfrm>
        </p:grpSpPr>
        <p:sp>
          <p:nvSpPr>
            <p:cNvPr id="76" name="Rectangle 75">
              <a:extLst>
                <a:ext uri="{FF2B5EF4-FFF2-40B4-BE49-F238E27FC236}">
                  <a16:creationId xmlns:a16="http://schemas.microsoft.com/office/drawing/2014/main" id="{7F206A52-C5F8-4985-9FF6-E9306F23E78A}"/>
                </a:ext>
              </a:extLst>
            </p:cNvPr>
            <p:cNvSpPr/>
            <p:nvPr/>
          </p:nvSpPr>
          <p:spPr>
            <a:xfrm>
              <a:off x="-14863557" y="13393"/>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7" name="Group 76">
              <a:extLst>
                <a:ext uri="{FF2B5EF4-FFF2-40B4-BE49-F238E27FC236}">
                  <a16:creationId xmlns:a16="http://schemas.microsoft.com/office/drawing/2014/main" id="{3587A7ED-E103-41E2-B11A-6939085C2AD5}"/>
                </a:ext>
              </a:extLst>
            </p:cNvPr>
            <p:cNvGrpSpPr/>
            <p:nvPr/>
          </p:nvGrpSpPr>
          <p:grpSpPr>
            <a:xfrm>
              <a:off x="-3936453" y="2168508"/>
              <a:ext cx="1237129" cy="2456330"/>
              <a:chOff x="10927104" y="2200835"/>
              <a:chExt cx="1237129" cy="2456330"/>
            </a:xfrm>
            <a:solidFill>
              <a:srgbClr val="FFC000"/>
            </a:solidFill>
          </p:grpSpPr>
          <p:sp>
            <p:nvSpPr>
              <p:cNvPr id="78" name="Freeform: Shape 77">
                <a:extLst>
                  <a:ext uri="{FF2B5EF4-FFF2-40B4-BE49-F238E27FC236}">
                    <a16:creationId xmlns:a16="http://schemas.microsoft.com/office/drawing/2014/main" id="{64A53A65-F394-4B8E-9FCD-AFC9A19F8CCD}"/>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9" name="TextBox 78">
                <a:extLst>
                  <a:ext uri="{FF2B5EF4-FFF2-40B4-BE49-F238E27FC236}">
                    <a16:creationId xmlns:a16="http://schemas.microsoft.com/office/drawing/2014/main" id="{2CE98001-B56A-48F8-9B9E-5A4EB06524EA}"/>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Work Flow </a:t>
                </a:r>
              </a:p>
            </p:txBody>
          </p:sp>
        </p:grpSp>
        <p:pic>
          <p:nvPicPr>
            <p:cNvPr id="80" name="Picture 79">
              <a:extLst>
                <a:ext uri="{FF2B5EF4-FFF2-40B4-BE49-F238E27FC236}">
                  <a16:creationId xmlns:a16="http://schemas.microsoft.com/office/drawing/2014/main" id="{C4C914C1-18A2-4B2E-8ACD-25F874D0DC65}"/>
                </a:ext>
              </a:extLst>
            </p:cNvPr>
            <p:cNvPicPr>
              <a:picLocks noChangeAspect="1"/>
            </p:cNvPicPr>
            <p:nvPr/>
          </p:nvPicPr>
          <p:blipFill>
            <a:blip r:embed="rId15"/>
            <a:stretch>
              <a:fillRect/>
            </a:stretch>
          </p:blipFill>
          <p:spPr>
            <a:xfrm rot="16200000">
              <a:off x="-3854128" y="3138937"/>
              <a:ext cx="515471" cy="515471"/>
            </a:xfrm>
            <a:prstGeom prst="rect">
              <a:avLst/>
            </a:prstGeom>
          </p:spPr>
        </p:pic>
      </p:grpSp>
      <p:grpSp>
        <p:nvGrpSpPr>
          <p:cNvPr id="12" name="Group 11">
            <a:extLst>
              <a:ext uri="{FF2B5EF4-FFF2-40B4-BE49-F238E27FC236}">
                <a16:creationId xmlns:a16="http://schemas.microsoft.com/office/drawing/2014/main" id="{10E0921F-DC7F-4E60-B810-FE39F0AC224A}"/>
              </a:ext>
            </a:extLst>
          </p:cNvPr>
          <p:cNvGrpSpPr/>
          <p:nvPr/>
        </p:nvGrpSpPr>
        <p:grpSpPr>
          <a:xfrm>
            <a:off x="82121" y="13393"/>
            <a:ext cx="12164233" cy="6858000"/>
            <a:chOff x="-15361377" y="13393"/>
            <a:chExt cx="12164233" cy="6858000"/>
          </a:xfrm>
        </p:grpSpPr>
        <p:sp>
          <p:nvSpPr>
            <p:cNvPr id="81" name="Rectangle 80">
              <a:extLst>
                <a:ext uri="{FF2B5EF4-FFF2-40B4-BE49-F238E27FC236}">
                  <a16:creationId xmlns:a16="http://schemas.microsoft.com/office/drawing/2014/main" id="{C0ABBB3A-301F-4D3D-8397-6AB03110B63F}"/>
                </a:ext>
              </a:extLst>
            </p:cNvPr>
            <p:cNvSpPr/>
            <p:nvPr/>
          </p:nvSpPr>
          <p:spPr>
            <a:xfrm>
              <a:off x="-15361377" y="13393"/>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82" name="Group 81">
              <a:extLst>
                <a:ext uri="{FF2B5EF4-FFF2-40B4-BE49-F238E27FC236}">
                  <a16:creationId xmlns:a16="http://schemas.microsoft.com/office/drawing/2014/main" id="{F75C97DF-0128-45BB-9061-8ECA2FF93611}"/>
                </a:ext>
              </a:extLst>
            </p:cNvPr>
            <p:cNvGrpSpPr/>
            <p:nvPr/>
          </p:nvGrpSpPr>
          <p:grpSpPr>
            <a:xfrm>
              <a:off x="-4434273" y="2168508"/>
              <a:ext cx="1237129" cy="2456330"/>
              <a:chOff x="10927104" y="2200835"/>
              <a:chExt cx="1237129" cy="2456330"/>
            </a:xfrm>
            <a:solidFill>
              <a:srgbClr val="C00000"/>
            </a:solidFill>
          </p:grpSpPr>
          <p:sp>
            <p:nvSpPr>
              <p:cNvPr id="83" name="Freeform: Shape 82">
                <a:extLst>
                  <a:ext uri="{FF2B5EF4-FFF2-40B4-BE49-F238E27FC236}">
                    <a16:creationId xmlns:a16="http://schemas.microsoft.com/office/drawing/2014/main" id="{46060F46-1477-4C67-8D32-4237D01289D2}"/>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4" name="TextBox 83">
                <a:extLst>
                  <a:ext uri="{FF2B5EF4-FFF2-40B4-BE49-F238E27FC236}">
                    <a16:creationId xmlns:a16="http://schemas.microsoft.com/office/drawing/2014/main" id="{13B139C4-0907-47A4-816E-ACA8F44AE614}"/>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Coding</a:t>
                </a:r>
              </a:p>
            </p:txBody>
          </p:sp>
        </p:grpSp>
        <p:pic>
          <p:nvPicPr>
            <p:cNvPr id="85" name="Picture 84">
              <a:extLst>
                <a:ext uri="{FF2B5EF4-FFF2-40B4-BE49-F238E27FC236}">
                  <a16:creationId xmlns:a16="http://schemas.microsoft.com/office/drawing/2014/main" id="{FD823A20-79C7-4042-82E7-2E9916BB9496}"/>
                </a:ext>
              </a:extLst>
            </p:cNvPr>
            <p:cNvPicPr>
              <a:picLocks noChangeAspect="1"/>
            </p:cNvPicPr>
            <p:nvPr/>
          </p:nvPicPr>
          <p:blipFill>
            <a:blip r:embed="rId16"/>
            <a:stretch>
              <a:fillRect/>
            </a:stretch>
          </p:blipFill>
          <p:spPr>
            <a:xfrm rot="16200000">
              <a:off x="-4307022" y="3123249"/>
              <a:ext cx="546847" cy="546847"/>
            </a:xfrm>
            <a:prstGeom prst="rect">
              <a:avLst/>
            </a:prstGeom>
          </p:spPr>
        </p:pic>
      </p:grpSp>
      <p:grpSp>
        <p:nvGrpSpPr>
          <p:cNvPr id="11" name="Group 10">
            <a:extLst>
              <a:ext uri="{FF2B5EF4-FFF2-40B4-BE49-F238E27FC236}">
                <a16:creationId xmlns:a16="http://schemas.microsoft.com/office/drawing/2014/main" id="{D1B3F873-BA72-4FF9-8EB2-C16930E547D9}"/>
              </a:ext>
            </a:extLst>
          </p:cNvPr>
          <p:cNvGrpSpPr/>
          <p:nvPr/>
        </p:nvGrpSpPr>
        <p:grpSpPr>
          <a:xfrm>
            <a:off x="-11675344" y="11586"/>
            <a:ext cx="12164233" cy="6858000"/>
            <a:chOff x="-15843900" y="11586"/>
            <a:chExt cx="12164233" cy="6858000"/>
          </a:xfrm>
        </p:grpSpPr>
        <p:sp>
          <p:nvSpPr>
            <p:cNvPr id="91" name="Rectangle 90">
              <a:extLst>
                <a:ext uri="{FF2B5EF4-FFF2-40B4-BE49-F238E27FC236}">
                  <a16:creationId xmlns:a16="http://schemas.microsoft.com/office/drawing/2014/main" id="{F879561B-DB93-43F3-BA56-E3C691595D25}"/>
                </a:ext>
              </a:extLst>
            </p:cNvPr>
            <p:cNvSpPr/>
            <p:nvPr/>
          </p:nvSpPr>
          <p:spPr>
            <a:xfrm>
              <a:off x="-15843900" y="11586"/>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2" name="Group 91">
              <a:extLst>
                <a:ext uri="{FF2B5EF4-FFF2-40B4-BE49-F238E27FC236}">
                  <a16:creationId xmlns:a16="http://schemas.microsoft.com/office/drawing/2014/main" id="{D6AB883D-3E21-4B18-B18F-F5F321D66E46}"/>
                </a:ext>
              </a:extLst>
            </p:cNvPr>
            <p:cNvGrpSpPr/>
            <p:nvPr/>
          </p:nvGrpSpPr>
          <p:grpSpPr>
            <a:xfrm>
              <a:off x="-4916796" y="2189561"/>
              <a:ext cx="1237129" cy="2456330"/>
              <a:chOff x="10927104" y="2200835"/>
              <a:chExt cx="1237129" cy="2456330"/>
            </a:xfrm>
            <a:solidFill>
              <a:srgbClr val="FF0000"/>
            </a:solidFill>
          </p:grpSpPr>
          <p:sp>
            <p:nvSpPr>
              <p:cNvPr id="93" name="Freeform: Shape 92">
                <a:extLst>
                  <a:ext uri="{FF2B5EF4-FFF2-40B4-BE49-F238E27FC236}">
                    <a16:creationId xmlns:a16="http://schemas.microsoft.com/office/drawing/2014/main" id="{B6C3678D-9A2F-412B-9135-09E55871E737}"/>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4" name="TextBox 93">
                <a:extLst>
                  <a:ext uri="{FF2B5EF4-FFF2-40B4-BE49-F238E27FC236}">
                    <a16:creationId xmlns:a16="http://schemas.microsoft.com/office/drawing/2014/main" id="{83C382C9-5A60-4667-A080-9C60F2BABDA8}"/>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Demo</a:t>
                </a:r>
              </a:p>
            </p:txBody>
          </p:sp>
        </p:grpSp>
        <p:pic>
          <p:nvPicPr>
            <p:cNvPr id="95" name="Picture 94">
              <a:extLst>
                <a:ext uri="{FF2B5EF4-FFF2-40B4-BE49-F238E27FC236}">
                  <a16:creationId xmlns:a16="http://schemas.microsoft.com/office/drawing/2014/main" id="{5AF9A32A-B678-44CB-B8D6-E278986DBB13}"/>
                </a:ext>
              </a:extLst>
            </p:cNvPr>
            <p:cNvPicPr>
              <a:picLocks noChangeAspect="1"/>
            </p:cNvPicPr>
            <p:nvPr/>
          </p:nvPicPr>
          <p:blipFill>
            <a:blip r:embed="rId17"/>
            <a:stretch>
              <a:fillRect/>
            </a:stretch>
          </p:blipFill>
          <p:spPr>
            <a:xfrm rot="16200000">
              <a:off x="-4809220" y="3131454"/>
              <a:ext cx="572545" cy="572545"/>
            </a:xfrm>
            <a:prstGeom prst="rect">
              <a:avLst/>
            </a:prstGeom>
          </p:spPr>
        </p:pic>
      </p:grpSp>
      <p:grpSp>
        <p:nvGrpSpPr>
          <p:cNvPr id="8" name="Group 7">
            <a:extLst>
              <a:ext uri="{FF2B5EF4-FFF2-40B4-BE49-F238E27FC236}">
                <a16:creationId xmlns:a16="http://schemas.microsoft.com/office/drawing/2014/main" id="{DC01864B-0072-4AD4-B802-543C258F9243}"/>
              </a:ext>
            </a:extLst>
          </p:cNvPr>
          <p:cNvGrpSpPr/>
          <p:nvPr/>
        </p:nvGrpSpPr>
        <p:grpSpPr>
          <a:xfrm>
            <a:off x="-18801718" y="11430"/>
            <a:ext cx="12164233" cy="6858000"/>
            <a:chOff x="-16325218" y="11430"/>
            <a:chExt cx="12164233" cy="6858000"/>
          </a:xfrm>
        </p:grpSpPr>
        <p:sp>
          <p:nvSpPr>
            <p:cNvPr id="96" name="Rectangle 95">
              <a:extLst>
                <a:ext uri="{FF2B5EF4-FFF2-40B4-BE49-F238E27FC236}">
                  <a16:creationId xmlns:a16="http://schemas.microsoft.com/office/drawing/2014/main" id="{D87DB16F-15EF-45DE-8370-B899DAF1B95F}"/>
                </a:ext>
              </a:extLst>
            </p:cNvPr>
            <p:cNvSpPr/>
            <p:nvPr/>
          </p:nvSpPr>
          <p:spPr>
            <a:xfrm>
              <a:off x="-1632521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7" name="Group 96">
              <a:extLst>
                <a:ext uri="{FF2B5EF4-FFF2-40B4-BE49-F238E27FC236}">
                  <a16:creationId xmlns:a16="http://schemas.microsoft.com/office/drawing/2014/main" id="{DCCCA264-F8C7-4CEF-B132-03D2DF1330C8}"/>
                </a:ext>
              </a:extLst>
            </p:cNvPr>
            <p:cNvGrpSpPr/>
            <p:nvPr/>
          </p:nvGrpSpPr>
          <p:grpSpPr>
            <a:xfrm>
              <a:off x="-5398114" y="2200835"/>
              <a:ext cx="1237129" cy="2456330"/>
              <a:chOff x="10927104" y="2200835"/>
              <a:chExt cx="1237129" cy="2456330"/>
            </a:xfrm>
            <a:solidFill>
              <a:srgbClr val="FFC000"/>
            </a:solidFill>
          </p:grpSpPr>
          <p:sp>
            <p:nvSpPr>
              <p:cNvPr id="98" name="Freeform: Shape 97">
                <a:extLst>
                  <a:ext uri="{FF2B5EF4-FFF2-40B4-BE49-F238E27FC236}">
                    <a16:creationId xmlns:a16="http://schemas.microsoft.com/office/drawing/2014/main" id="{B34E6EE4-F63B-4709-A0F6-F6C9B1A4C15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9" name="TextBox 98">
                <a:extLst>
                  <a:ext uri="{FF2B5EF4-FFF2-40B4-BE49-F238E27FC236}">
                    <a16:creationId xmlns:a16="http://schemas.microsoft.com/office/drawing/2014/main" id="{51367901-C575-4785-A1D7-36F78DC2E4EA}"/>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Snap</a:t>
                </a:r>
              </a:p>
            </p:txBody>
          </p:sp>
        </p:grpSp>
        <p:pic>
          <p:nvPicPr>
            <p:cNvPr id="100" name="Picture 99">
              <a:extLst>
                <a:ext uri="{FF2B5EF4-FFF2-40B4-BE49-F238E27FC236}">
                  <a16:creationId xmlns:a16="http://schemas.microsoft.com/office/drawing/2014/main" id="{28C933A0-13C6-4E84-8C70-EFD326C3A571}"/>
                </a:ext>
              </a:extLst>
            </p:cNvPr>
            <p:cNvPicPr>
              <a:picLocks noChangeAspect="1"/>
            </p:cNvPicPr>
            <p:nvPr/>
          </p:nvPicPr>
          <p:blipFill>
            <a:blip r:embed="rId18"/>
            <a:stretch>
              <a:fillRect/>
            </a:stretch>
          </p:blipFill>
          <p:spPr>
            <a:xfrm rot="16200000">
              <a:off x="-5251394" y="3162300"/>
              <a:ext cx="533400" cy="533400"/>
            </a:xfrm>
            <a:prstGeom prst="rect">
              <a:avLst/>
            </a:prstGeom>
          </p:spPr>
        </p:pic>
      </p:grpSp>
      <p:grpSp>
        <p:nvGrpSpPr>
          <p:cNvPr id="6" name="Group 5">
            <a:extLst>
              <a:ext uri="{FF2B5EF4-FFF2-40B4-BE49-F238E27FC236}">
                <a16:creationId xmlns:a16="http://schemas.microsoft.com/office/drawing/2014/main" id="{1D330824-0088-408F-8DBE-20BC9BE1462D}"/>
              </a:ext>
            </a:extLst>
          </p:cNvPr>
          <p:cNvGrpSpPr/>
          <p:nvPr/>
        </p:nvGrpSpPr>
        <p:grpSpPr>
          <a:xfrm>
            <a:off x="-19340429" y="11274"/>
            <a:ext cx="12164233" cy="6858000"/>
            <a:chOff x="-16818209" y="11274"/>
            <a:chExt cx="12164233" cy="6858000"/>
          </a:xfrm>
        </p:grpSpPr>
        <p:sp>
          <p:nvSpPr>
            <p:cNvPr id="101" name="Rectangle 100">
              <a:extLst>
                <a:ext uri="{FF2B5EF4-FFF2-40B4-BE49-F238E27FC236}">
                  <a16:creationId xmlns:a16="http://schemas.microsoft.com/office/drawing/2014/main" id="{4F74E032-B2A0-452B-B53F-B1F996969182}"/>
                </a:ext>
              </a:extLst>
            </p:cNvPr>
            <p:cNvSpPr/>
            <p:nvPr/>
          </p:nvSpPr>
          <p:spPr>
            <a:xfrm>
              <a:off x="-16818209" y="1127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2" name="Group 101">
              <a:extLst>
                <a:ext uri="{FF2B5EF4-FFF2-40B4-BE49-F238E27FC236}">
                  <a16:creationId xmlns:a16="http://schemas.microsoft.com/office/drawing/2014/main" id="{208878C4-941A-4241-87EA-D3311EF0A6E9}"/>
                </a:ext>
              </a:extLst>
            </p:cNvPr>
            <p:cNvGrpSpPr/>
            <p:nvPr/>
          </p:nvGrpSpPr>
          <p:grpSpPr>
            <a:xfrm>
              <a:off x="-5891105" y="2212109"/>
              <a:ext cx="1237129" cy="2456330"/>
              <a:chOff x="10927104" y="2200835"/>
              <a:chExt cx="1237129" cy="2456330"/>
            </a:xfrm>
            <a:solidFill>
              <a:srgbClr val="92D050"/>
            </a:solidFill>
          </p:grpSpPr>
          <p:sp>
            <p:nvSpPr>
              <p:cNvPr id="103" name="Freeform: Shape 102">
                <a:extLst>
                  <a:ext uri="{FF2B5EF4-FFF2-40B4-BE49-F238E27FC236}">
                    <a16:creationId xmlns:a16="http://schemas.microsoft.com/office/drawing/2014/main" id="{897416EB-1F88-4FCD-BFDD-417A3B47BFCC}"/>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4" name="TextBox 103">
                <a:extLst>
                  <a:ext uri="{FF2B5EF4-FFF2-40B4-BE49-F238E27FC236}">
                    <a16:creationId xmlns:a16="http://schemas.microsoft.com/office/drawing/2014/main" id="{9977377A-723C-401A-8AD3-CD22B24656C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Testing</a:t>
                </a:r>
              </a:p>
            </p:txBody>
          </p:sp>
        </p:grpSp>
        <p:pic>
          <p:nvPicPr>
            <p:cNvPr id="105" name="Picture 104">
              <a:extLst>
                <a:ext uri="{FF2B5EF4-FFF2-40B4-BE49-F238E27FC236}">
                  <a16:creationId xmlns:a16="http://schemas.microsoft.com/office/drawing/2014/main" id="{B3B5BBC3-4D86-4C24-BA65-7FE6EDE08AA4}"/>
                </a:ext>
              </a:extLst>
            </p:cNvPr>
            <p:cNvPicPr>
              <a:picLocks noChangeAspect="1"/>
            </p:cNvPicPr>
            <p:nvPr/>
          </p:nvPicPr>
          <p:blipFill>
            <a:blip r:embed="rId19"/>
            <a:stretch>
              <a:fillRect/>
            </a:stretch>
          </p:blipFill>
          <p:spPr>
            <a:xfrm rot="16200000">
              <a:off x="-5874373" y="3108580"/>
              <a:ext cx="663388" cy="663388"/>
            </a:xfrm>
            <a:prstGeom prst="rect">
              <a:avLst/>
            </a:prstGeom>
          </p:spPr>
        </p:pic>
      </p:grpSp>
      <p:grpSp>
        <p:nvGrpSpPr>
          <p:cNvPr id="5" name="Group 4">
            <a:extLst>
              <a:ext uri="{FF2B5EF4-FFF2-40B4-BE49-F238E27FC236}">
                <a16:creationId xmlns:a16="http://schemas.microsoft.com/office/drawing/2014/main" id="{7921A158-2456-476A-ACCE-1AE2B6D370F3}"/>
              </a:ext>
            </a:extLst>
          </p:cNvPr>
          <p:cNvGrpSpPr/>
          <p:nvPr/>
        </p:nvGrpSpPr>
        <p:grpSpPr>
          <a:xfrm>
            <a:off x="-19865324" y="11430"/>
            <a:ext cx="12164233" cy="6858000"/>
            <a:chOff x="-17297384" y="11430"/>
            <a:chExt cx="12164233" cy="6858000"/>
          </a:xfrm>
        </p:grpSpPr>
        <p:sp>
          <p:nvSpPr>
            <p:cNvPr id="106" name="Rectangle 105">
              <a:extLst>
                <a:ext uri="{FF2B5EF4-FFF2-40B4-BE49-F238E27FC236}">
                  <a16:creationId xmlns:a16="http://schemas.microsoft.com/office/drawing/2014/main" id="{5322BCD8-B9AA-4F1A-904D-4214B67BA855}"/>
                </a:ext>
              </a:extLst>
            </p:cNvPr>
            <p:cNvSpPr/>
            <p:nvPr/>
          </p:nvSpPr>
          <p:spPr>
            <a:xfrm>
              <a:off x="-17297384"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7" name="Group 106">
              <a:extLst>
                <a:ext uri="{FF2B5EF4-FFF2-40B4-BE49-F238E27FC236}">
                  <a16:creationId xmlns:a16="http://schemas.microsoft.com/office/drawing/2014/main" id="{747B2932-49C2-403F-B9EE-C9D301A44D41}"/>
                </a:ext>
              </a:extLst>
            </p:cNvPr>
            <p:cNvGrpSpPr/>
            <p:nvPr/>
          </p:nvGrpSpPr>
          <p:grpSpPr>
            <a:xfrm>
              <a:off x="-6370280" y="2200835"/>
              <a:ext cx="1237129" cy="2456330"/>
              <a:chOff x="10927104" y="2200835"/>
              <a:chExt cx="1237129" cy="2456330"/>
            </a:xfrm>
            <a:solidFill>
              <a:schemeClr val="accent2">
                <a:lumMod val="75000"/>
              </a:schemeClr>
            </a:solidFill>
          </p:grpSpPr>
          <p:sp>
            <p:nvSpPr>
              <p:cNvPr id="108" name="Freeform: Shape 107">
                <a:extLst>
                  <a:ext uri="{FF2B5EF4-FFF2-40B4-BE49-F238E27FC236}">
                    <a16:creationId xmlns:a16="http://schemas.microsoft.com/office/drawing/2014/main" id="{2A20210E-9BC4-4C2A-811B-687B15E8FA2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9" name="TextBox 108">
                <a:extLst>
                  <a:ext uri="{FF2B5EF4-FFF2-40B4-BE49-F238E27FC236}">
                    <a16:creationId xmlns:a16="http://schemas.microsoft.com/office/drawing/2014/main" id="{E9C000EC-0D9F-474B-81F8-D3614247155D}"/>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Result</a:t>
                </a:r>
              </a:p>
            </p:txBody>
          </p:sp>
        </p:grpSp>
        <p:pic>
          <p:nvPicPr>
            <p:cNvPr id="110" name="Picture 109">
              <a:extLst>
                <a:ext uri="{FF2B5EF4-FFF2-40B4-BE49-F238E27FC236}">
                  <a16:creationId xmlns:a16="http://schemas.microsoft.com/office/drawing/2014/main" id="{8866ADA1-C641-4B54-AA6C-CCBDD3348A06}"/>
                </a:ext>
              </a:extLst>
            </p:cNvPr>
            <p:cNvPicPr>
              <a:picLocks noChangeAspect="1"/>
            </p:cNvPicPr>
            <p:nvPr/>
          </p:nvPicPr>
          <p:blipFill>
            <a:blip r:embed="rId20"/>
            <a:stretch>
              <a:fillRect/>
            </a:stretch>
          </p:blipFill>
          <p:spPr>
            <a:xfrm rot="16200000">
              <a:off x="-6285714" y="3173506"/>
              <a:ext cx="510989" cy="510989"/>
            </a:xfrm>
            <a:prstGeom prst="rect">
              <a:avLst/>
            </a:prstGeom>
          </p:spPr>
        </p:pic>
      </p:grpSp>
      <p:grpSp>
        <p:nvGrpSpPr>
          <p:cNvPr id="2" name="Group 1">
            <a:extLst>
              <a:ext uri="{FF2B5EF4-FFF2-40B4-BE49-F238E27FC236}">
                <a16:creationId xmlns:a16="http://schemas.microsoft.com/office/drawing/2014/main" id="{1FCE99C7-DCA9-4AB0-B584-C629292DB967}"/>
              </a:ext>
            </a:extLst>
          </p:cNvPr>
          <p:cNvGrpSpPr/>
          <p:nvPr/>
        </p:nvGrpSpPr>
        <p:grpSpPr>
          <a:xfrm>
            <a:off x="-20365418" y="11247"/>
            <a:ext cx="12164233" cy="6858000"/>
            <a:chOff x="-17766998" y="11247"/>
            <a:chExt cx="12164233" cy="6858000"/>
          </a:xfrm>
        </p:grpSpPr>
        <p:sp>
          <p:nvSpPr>
            <p:cNvPr id="111" name="Rectangle 110">
              <a:extLst>
                <a:ext uri="{FF2B5EF4-FFF2-40B4-BE49-F238E27FC236}">
                  <a16:creationId xmlns:a16="http://schemas.microsoft.com/office/drawing/2014/main" id="{C941B9E8-B273-491D-BFCA-34A34C59DA45}"/>
                </a:ext>
              </a:extLst>
            </p:cNvPr>
            <p:cNvSpPr/>
            <p:nvPr/>
          </p:nvSpPr>
          <p:spPr>
            <a:xfrm>
              <a:off x="-17766998" y="11247"/>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2" name="Group 111">
              <a:extLst>
                <a:ext uri="{FF2B5EF4-FFF2-40B4-BE49-F238E27FC236}">
                  <a16:creationId xmlns:a16="http://schemas.microsoft.com/office/drawing/2014/main" id="{4C026B2A-B1A4-4B04-9362-0FE80074EEDE}"/>
                </a:ext>
              </a:extLst>
            </p:cNvPr>
            <p:cNvGrpSpPr/>
            <p:nvPr/>
          </p:nvGrpSpPr>
          <p:grpSpPr>
            <a:xfrm>
              <a:off x="-6839894" y="2189222"/>
              <a:ext cx="1237129" cy="2456330"/>
              <a:chOff x="10927104" y="2200835"/>
              <a:chExt cx="1237129" cy="2456330"/>
            </a:xfrm>
            <a:solidFill>
              <a:srgbClr val="00B050"/>
            </a:solidFill>
          </p:grpSpPr>
          <p:sp>
            <p:nvSpPr>
              <p:cNvPr id="113" name="Freeform: Shape 112">
                <a:extLst>
                  <a:ext uri="{FF2B5EF4-FFF2-40B4-BE49-F238E27FC236}">
                    <a16:creationId xmlns:a16="http://schemas.microsoft.com/office/drawing/2014/main" id="{F713FD38-0806-4F55-8D5D-14998013850A}"/>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14" name="TextBox 113">
                <a:extLst>
                  <a:ext uri="{FF2B5EF4-FFF2-40B4-BE49-F238E27FC236}">
                    <a16:creationId xmlns:a16="http://schemas.microsoft.com/office/drawing/2014/main" id="{F9A87DD7-3856-47C0-9A18-C811AE8793B2}"/>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Conclusion</a:t>
                </a:r>
              </a:p>
            </p:txBody>
          </p:sp>
        </p:grpSp>
        <p:pic>
          <p:nvPicPr>
            <p:cNvPr id="115" name="Picture 114">
              <a:extLst>
                <a:ext uri="{FF2B5EF4-FFF2-40B4-BE49-F238E27FC236}">
                  <a16:creationId xmlns:a16="http://schemas.microsoft.com/office/drawing/2014/main" id="{7C9D8949-50E3-4875-870B-E1D02DB1B615}"/>
                </a:ext>
              </a:extLst>
            </p:cNvPr>
            <p:cNvPicPr>
              <a:picLocks noChangeAspect="1"/>
            </p:cNvPicPr>
            <p:nvPr/>
          </p:nvPicPr>
          <p:blipFill>
            <a:blip r:embed="rId21"/>
            <a:stretch>
              <a:fillRect/>
            </a:stretch>
          </p:blipFill>
          <p:spPr>
            <a:xfrm rot="16200000">
              <a:off x="-6751445" y="3121551"/>
              <a:ext cx="591671" cy="591671"/>
            </a:xfrm>
            <a:prstGeom prst="rect">
              <a:avLst/>
            </a:prstGeom>
          </p:spPr>
        </p:pic>
      </p:grpSp>
      <p:pic>
        <p:nvPicPr>
          <p:cNvPr id="7" name="Picture 6">
            <a:extLst>
              <a:ext uri="{FF2B5EF4-FFF2-40B4-BE49-F238E27FC236}">
                <a16:creationId xmlns:a16="http://schemas.microsoft.com/office/drawing/2014/main" id="{63DCDFE3-FC60-4F8D-AAFE-F6BF6DDB2AB3}"/>
              </a:ext>
            </a:extLst>
          </p:cNvPr>
          <p:cNvPicPr>
            <a:picLocks noChangeAspect="1"/>
          </p:cNvPicPr>
          <p:nvPr/>
        </p:nvPicPr>
        <p:blipFill rotWithShape="1">
          <a:blip r:embed="rId22"/>
          <a:srcRect l="1363" t="42963" r="37539" b="10707"/>
          <a:stretch/>
        </p:blipFill>
        <p:spPr>
          <a:xfrm>
            <a:off x="1390181" y="1245421"/>
            <a:ext cx="9474781" cy="4041384"/>
          </a:xfrm>
          <a:prstGeom prst="rect">
            <a:avLst/>
          </a:prstGeom>
        </p:spPr>
      </p:pic>
      <p:sp>
        <p:nvSpPr>
          <p:cNvPr id="118" name="TextBox 117">
            <a:extLst>
              <a:ext uri="{FF2B5EF4-FFF2-40B4-BE49-F238E27FC236}">
                <a16:creationId xmlns:a16="http://schemas.microsoft.com/office/drawing/2014/main" id="{B5693AFD-3E1A-44C7-BA49-203036F70277}"/>
              </a:ext>
            </a:extLst>
          </p:cNvPr>
          <p:cNvSpPr txBox="1"/>
          <p:nvPr/>
        </p:nvSpPr>
        <p:spPr>
          <a:xfrm flipV="1">
            <a:off x="877257" y="609937"/>
            <a:ext cx="615553" cy="982180"/>
          </a:xfrm>
          <a:prstGeom prst="rect">
            <a:avLst/>
          </a:prstGeom>
          <a:noFill/>
        </p:spPr>
        <p:txBody>
          <a:bodyPr vert="eaVert" wrap="square" rtlCol="0">
            <a:spAutoFit/>
          </a:bodyPr>
          <a:lstStyle/>
          <a:p>
            <a:r>
              <a:rPr lang="en-US" sz="2800" b="1" dirty="0">
                <a:solidFill>
                  <a:srgbClr val="C00000"/>
                </a:solidFill>
                <a:latin typeface="Tw Cen MT" panose="020B0602020104020603" pitchFamily="34" charset="0"/>
              </a:rPr>
              <a:t>JAVA </a:t>
            </a:r>
            <a:endParaRPr lang="en-IN" sz="2800" b="1" dirty="0">
              <a:solidFill>
                <a:srgbClr val="C00000"/>
              </a:solidFill>
              <a:latin typeface="Tw Cen MT" panose="020B0602020104020603" pitchFamily="34" charset="0"/>
            </a:endParaRPr>
          </a:p>
        </p:txBody>
      </p:sp>
    </p:spTree>
    <p:extLst>
      <p:ext uri="{BB962C8B-B14F-4D97-AF65-F5344CB8AC3E}">
        <p14:creationId xmlns:p14="http://schemas.microsoft.com/office/powerpoint/2010/main" val="1205248371"/>
      </p:ext>
    </p:extLst>
  </p:cSld>
  <p:clrMapOvr>
    <a:masterClrMapping/>
  </p:clrMapOvr>
  <p:transition spd="slow">
    <p:cover dir="r"/>
    <p:sndAc>
      <p:stSnd>
        <p:snd r:embed="rId2" name="click.wav"/>
      </p:stSnd>
    </p:sndAc>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7" name="Group 116">
            <a:extLst>
              <a:ext uri="{FF2B5EF4-FFF2-40B4-BE49-F238E27FC236}">
                <a16:creationId xmlns:a16="http://schemas.microsoft.com/office/drawing/2014/main" id="{EDA28C03-7632-4241-95B7-FBB636F961F7}"/>
              </a:ext>
            </a:extLst>
          </p:cNvPr>
          <p:cNvGrpSpPr/>
          <p:nvPr/>
        </p:nvGrpSpPr>
        <p:grpSpPr>
          <a:xfrm>
            <a:off x="32933" y="9115"/>
            <a:ext cx="12164233" cy="6858000"/>
            <a:chOff x="35784" y="9284"/>
            <a:chExt cx="12164233" cy="6858000"/>
          </a:xfrm>
        </p:grpSpPr>
        <p:sp>
          <p:nvSpPr>
            <p:cNvPr id="4" name="Rectangle 3">
              <a:extLst>
                <a:ext uri="{FF2B5EF4-FFF2-40B4-BE49-F238E27FC236}">
                  <a16:creationId xmlns:a16="http://schemas.microsoft.com/office/drawing/2014/main" id="{5325182F-DD99-4A1B-A101-4E4A66FEA396}"/>
                </a:ext>
              </a:extLst>
            </p:cNvPr>
            <p:cNvSpPr/>
            <p:nvPr/>
          </p:nvSpPr>
          <p:spPr>
            <a:xfrm>
              <a:off x="35784" y="928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5" name="Group 14">
              <a:extLst>
                <a:ext uri="{FF2B5EF4-FFF2-40B4-BE49-F238E27FC236}">
                  <a16:creationId xmlns:a16="http://schemas.microsoft.com/office/drawing/2014/main" id="{3612D5D8-A1B2-470F-913B-0E3CB2D318D0}"/>
                </a:ext>
              </a:extLst>
            </p:cNvPr>
            <p:cNvGrpSpPr/>
            <p:nvPr/>
          </p:nvGrpSpPr>
          <p:grpSpPr>
            <a:xfrm>
              <a:off x="10962888" y="2189405"/>
              <a:ext cx="1237129" cy="2456330"/>
              <a:chOff x="10927104" y="2200835"/>
              <a:chExt cx="1237129" cy="2456330"/>
            </a:xfrm>
          </p:grpSpPr>
          <p:sp>
            <p:nvSpPr>
              <p:cNvPr id="9" name="Freeform: Shape 8">
                <a:extLst>
                  <a:ext uri="{FF2B5EF4-FFF2-40B4-BE49-F238E27FC236}">
                    <a16:creationId xmlns:a16="http://schemas.microsoft.com/office/drawing/2014/main" id="{1B197C8E-43B8-4E09-8B8F-86809218EB6A}"/>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 name="TextBox 9">
                <a:extLst>
                  <a:ext uri="{FF2B5EF4-FFF2-40B4-BE49-F238E27FC236}">
                    <a16:creationId xmlns:a16="http://schemas.microsoft.com/office/drawing/2014/main" id="{F0329830-636B-4BF1-AAD4-1B1F3AC6965A}"/>
                  </a:ext>
                </a:extLst>
              </p:cNvPr>
              <p:cNvSpPr txBox="1"/>
              <p:nvPr/>
            </p:nvSpPr>
            <p:spPr>
              <a:xfrm rot="16200000">
                <a:off x="10815481" y="3167390"/>
                <a:ext cx="2106706" cy="523220"/>
              </a:xfrm>
              <a:prstGeom prst="rect">
                <a:avLst/>
              </a:prstGeom>
              <a:noFill/>
            </p:spPr>
            <p:txBody>
              <a:bodyPr wrap="square" rtlCol="0">
                <a:spAutoFit/>
              </a:bodyPr>
              <a:lstStyle/>
              <a:p>
                <a:pPr algn="ctr"/>
                <a:r>
                  <a:rPr lang="en-IN" sz="2800" b="1" dirty="0">
                    <a:solidFill>
                      <a:schemeClr val="bg2"/>
                    </a:solidFill>
                    <a:latin typeface="Tw Cen MT" panose="020B0602020104020603" pitchFamily="34" charset="0"/>
                  </a:rPr>
                  <a:t>Title</a:t>
                </a:r>
              </a:p>
            </p:txBody>
          </p:sp>
          <p:pic>
            <p:nvPicPr>
              <p:cNvPr id="14" name="Picture 13">
                <a:extLst>
                  <a:ext uri="{FF2B5EF4-FFF2-40B4-BE49-F238E27FC236}">
                    <a16:creationId xmlns:a16="http://schemas.microsoft.com/office/drawing/2014/main" id="{C453BAB4-FDD7-4731-BBE6-4FF701A52ABF}"/>
                  </a:ext>
                </a:extLst>
              </p:cNvPr>
              <p:cNvPicPr>
                <a:picLocks noChangeAspect="1"/>
              </p:cNvPicPr>
              <p:nvPr/>
            </p:nvPicPr>
            <p:blipFill>
              <a:blip r:embed="rId3"/>
              <a:stretch>
                <a:fillRect/>
              </a:stretch>
            </p:blipFill>
            <p:spPr>
              <a:xfrm rot="16200000">
                <a:off x="11030197" y="3171264"/>
                <a:ext cx="515471" cy="515471"/>
              </a:xfrm>
              <a:prstGeom prst="rect">
                <a:avLst/>
              </a:prstGeom>
            </p:spPr>
          </p:pic>
        </p:grpSp>
      </p:grpSp>
      <p:grpSp>
        <p:nvGrpSpPr>
          <p:cNvPr id="116" name="Group 115">
            <a:extLst>
              <a:ext uri="{FF2B5EF4-FFF2-40B4-BE49-F238E27FC236}">
                <a16:creationId xmlns:a16="http://schemas.microsoft.com/office/drawing/2014/main" id="{A1A8396F-0CE5-401D-A629-7EF0B937BE7A}"/>
              </a:ext>
            </a:extLst>
          </p:cNvPr>
          <p:cNvGrpSpPr/>
          <p:nvPr/>
        </p:nvGrpSpPr>
        <p:grpSpPr>
          <a:xfrm>
            <a:off x="36944" y="-11247"/>
            <a:ext cx="12164233" cy="6858000"/>
            <a:chOff x="-450130" y="9284"/>
            <a:chExt cx="12164233" cy="6858000"/>
          </a:xfrm>
        </p:grpSpPr>
        <p:sp>
          <p:nvSpPr>
            <p:cNvPr id="16" name="Rectangle 15">
              <a:extLst>
                <a:ext uri="{FF2B5EF4-FFF2-40B4-BE49-F238E27FC236}">
                  <a16:creationId xmlns:a16="http://schemas.microsoft.com/office/drawing/2014/main" id="{2EB8F937-046F-4E9F-9A9C-F21B01918C67}"/>
                </a:ext>
              </a:extLst>
            </p:cNvPr>
            <p:cNvSpPr/>
            <p:nvPr/>
          </p:nvSpPr>
          <p:spPr>
            <a:xfrm>
              <a:off x="-450130" y="928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7" name="Group 16">
              <a:extLst>
                <a:ext uri="{FF2B5EF4-FFF2-40B4-BE49-F238E27FC236}">
                  <a16:creationId xmlns:a16="http://schemas.microsoft.com/office/drawing/2014/main" id="{15EB636C-4A35-4CB9-9765-BE5EEB83BA81}"/>
                </a:ext>
              </a:extLst>
            </p:cNvPr>
            <p:cNvGrpSpPr/>
            <p:nvPr/>
          </p:nvGrpSpPr>
          <p:grpSpPr>
            <a:xfrm>
              <a:off x="10476974" y="2210119"/>
              <a:ext cx="1237129" cy="2456330"/>
              <a:chOff x="10927104" y="2200835"/>
              <a:chExt cx="1237129" cy="2456330"/>
            </a:xfrm>
            <a:solidFill>
              <a:srgbClr val="00B0F0"/>
            </a:solidFill>
          </p:grpSpPr>
          <p:sp>
            <p:nvSpPr>
              <p:cNvPr id="18" name="Freeform: Shape 17">
                <a:extLst>
                  <a:ext uri="{FF2B5EF4-FFF2-40B4-BE49-F238E27FC236}">
                    <a16:creationId xmlns:a16="http://schemas.microsoft.com/office/drawing/2014/main" id="{A175329F-AD58-40ED-BAE9-3E71D36E44D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9" name="TextBox 18">
                <a:extLst>
                  <a:ext uri="{FF2B5EF4-FFF2-40B4-BE49-F238E27FC236}">
                    <a16:creationId xmlns:a16="http://schemas.microsoft.com/office/drawing/2014/main" id="{973C6430-B429-4E48-846F-1FF675FC6845}"/>
                  </a:ext>
                </a:extLst>
              </p:cNvPr>
              <p:cNvSpPr txBox="1"/>
              <p:nvPr/>
            </p:nvSpPr>
            <p:spPr>
              <a:xfrm rot="16200000">
                <a:off x="10815481" y="3167390"/>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Members</a:t>
                </a:r>
              </a:p>
            </p:txBody>
          </p:sp>
        </p:grpSp>
        <p:pic>
          <p:nvPicPr>
            <p:cNvPr id="20" name="Picture 19">
              <a:extLst>
                <a:ext uri="{FF2B5EF4-FFF2-40B4-BE49-F238E27FC236}">
                  <a16:creationId xmlns:a16="http://schemas.microsoft.com/office/drawing/2014/main" id="{CB703892-499F-4AAC-9BDA-766DBB9E5DAC}"/>
                </a:ext>
              </a:extLst>
            </p:cNvPr>
            <p:cNvPicPr>
              <a:picLocks noChangeAspect="1"/>
            </p:cNvPicPr>
            <p:nvPr/>
          </p:nvPicPr>
          <p:blipFill>
            <a:blip r:embed="rId4"/>
            <a:stretch>
              <a:fillRect/>
            </a:stretch>
          </p:blipFill>
          <p:spPr>
            <a:xfrm rot="16200000">
              <a:off x="10449207" y="3059525"/>
              <a:ext cx="757518" cy="757518"/>
            </a:xfrm>
            <a:prstGeom prst="rect">
              <a:avLst/>
            </a:prstGeom>
          </p:spPr>
        </p:pic>
      </p:grpSp>
      <p:grpSp>
        <p:nvGrpSpPr>
          <p:cNvPr id="90" name="Group 89">
            <a:extLst>
              <a:ext uri="{FF2B5EF4-FFF2-40B4-BE49-F238E27FC236}">
                <a16:creationId xmlns:a16="http://schemas.microsoft.com/office/drawing/2014/main" id="{AE831CE4-E4C3-4FB2-B204-7CF09484CB7D}"/>
              </a:ext>
            </a:extLst>
          </p:cNvPr>
          <p:cNvGrpSpPr/>
          <p:nvPr/>
        </p:nvGrpSpPr>
        <p:grpSpPr>
          <a:xfrm>
            <a:off x="-11689898" y="-7225"/>
            <a:ext cx="12172808" cy="6858000"/>
            <a:chOff x="-949508" y="11247"/>
            <a:chExt cx="12172808" cy="6858000"/>
          </a:xfrm>
        </p:grpSpPr>
        <p:sp>
          <p:nvSpPr>
            <p:cNvPr id="26" name="Rectangle 25">
              <a:extLst>
                <a:ext uri="{FF2B5EF4-FFF2-40B4-BE49-F238E27FC236}">
                  <a16:creationId xmlns:a16="http://schemas.microsoft.com/office/drawing/2014/main" id="{AD61848D-D5E7-4749-BB08-70A1449180C7}"/>
                </a:ext>
              </a:extLst>
            </p:cNvPr>
            <p:cNvSpPr/>
            <p:nvPr/>
          </p:nvSpPr>
          <p:spPr>
            <a:xfrm>
              <a:off x="-949508" y="11247"/>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7" name="Group 26">
              <a:extLst>
                <a:ext uri="{FF2B5EF4-FFF2-40B4-BE49-F238E27FC236}">
                  <a16:creationId xmlns:a16="http://schemas.microsoft.com/office/drawing/2014/main" id="{6565B95C-496C-4C2B-AF37-5C72263B34B3}"/>
                </a:ext>
              </a:extLst>
            </p:cNvPr>
            <p:cNvGrpSpPr/>
            <p:nvPr/>
          </p:nvGrpSpPr>
          <p:grpSpPr>
            <a:xfrm>
              <a:off x="9986171" y="2180120"/>
              <a:ext cx="1237129" cy="2456330"/>
              <a:chOff x="10927104" y="2200835"/>
              <a:chExt cx="1237129" cy="2456330"/>
            </a:xfrm>
            <a:solidFill>
              <a:srgbClr val="00B050"/>
            </a:solidFill>
          </p:grpSpPr>
          <p:sp>
            <p:nvSpPr>
              <p:cNvPr id="28" name="Freeform: Shape 27">
                <a:extLst>
                  <a:ext uri="{FF2B5EF4-FFF2-40B4-BE49-F238E27FC236}">
                    <a16:creationId xmlns:a16="http://schemas.microsoft.com/office/drawing/2014/main" id="{E6224042-4E98-405D-822B-4C4EE1934418}"/>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9" name="TextBox 28">
                <a:extLst>
                  <a:ext uri="{FF2B5EF4-FFF2-40B4-BE49-F238E27FC236}">
                    <a16:creationId xmlns:a16="http://schemas.microsoft.com/office/drawing/2014/main" id="{4B793913-7014-47F8-A9DE-CF207EE7F8F5}"/>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Introduction</a:t>
                </a:r>
              </a:p>
            </p:txBody>
          </p:sp>
        </p:grpSp>
        <p:pic>
          <p:nvPicPr>
            <p:cNvPr id="30" name="Picture 29">
              <a:extLst>
                <a:ext uri="{FF2B5EF4-FFF2-40B4-BE49-F238E27FC236}">
                  <a16:creationId xmlns:a16="http://schemas.microsoft.com/office/drawing/2014/main" id="{88271813-6BF2-4092-8659-8524814A75DE}"/>
                </a:ext>
              </a:extLst>
            </p:cNvPr>
            <p:cNvPicPr>
              <a:picLocks noChangeAspect="1"/>
            </p:cNvPicPr>
            <p:nvPr/>
          </p:nvPicPr>
          <p:blipFill>
            <a:blip r:embed="rId5"/>
            <a:stretch>
              <a:fillRect/>
            </a:stretch>
          </p:blipFill>
          <p:spPr>
            <a:xfrm rot="16200000">
              <a:off x="10017285" y="3089461"/>
              <a:ext cx="679076" cy="679076"/>
            </a:xfrm>
            <a:prstGeom prst="rect">
              <a:avLst/>
            </a:prstGeom>
          </p:spPr>
        </p:pic>
      </p:grpSp>
      <p:grpSp>
        <p:nvGrpSpPr>
          <p:cNvPr id="89" name="Group 88">
            <a:extLst>
              <a:ext uri="{FF2B5EF4-FFF2-40B4-BE49-F238E27FC236}">
                <a16:creationId xmlns:a16="http://schemas.microsoft.com/office/drawing/2014/main" id="{C2E84346-7496-47A3-AB32-A44B0F87C730}"/>
              </a:ext>
            </a:extLst>
          </p:cNvPr>
          <p:cNvGrpSpPr/>
          <p:nvPr/>
        </p:nvGrpSpPr>
        <p:grpSpPr>
          <a:xfrm>
            <a:off x="-12196074" y="-11819"/>
            <a:ext cx="12175498" cy="6858000"/>
            <a:chOff x="-1455684" y="15889"/>
            <a:chExt cx="12175498" cy="6858000"/>
          </a:xfrm>
        </p:grpSpPr>
        <p:sp>
          <p:nvSpPr>
            <p:cNvPr id="31" name="Rectangle 30">
              <a:extLst>
                <a:ext uri="{FF2B5EF4-FFF2-40B4-BE49-F238E27FC236}">
                  <a16:creationId xmlns:a16="http://schemas.microsoft.com/office/drawing/2014/main" id="{B767135F-2766-4734-B0A2-AC43583E7F39}"/>
                </a:ext>
              </a:extLst>
            </p:cNvPr>
            <p:cNvSpPr/>
            <p:nvPr/>
          </p:nvSpPr>
          <p:spPr>
            <a:xfrm>
              <a:off x="-1455684" y="15889"/>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2" name="Group 31">
              <a:extLst>
                <a:ext uri="{FF2B5EF4-FFF2-40B4-BE49-F238E27FC236}">
                  <a16:creationId xmlns:a16="http://schemas.microsoft.com/office/drawing/2014/main" id="{C39475E1-8596-41D0-84C1-894EA09817D8}"/>
                </a:ext>
              </a:extLst>
            </p:cNvPr>
            <p:cNvGrpSpPr/>
            <p:nvPr/>
          </p:nvGrpSpPr>
          <p:grpSpPr>
            <a:xfrm>
              <a:off x="9482685" y="2211263"/>
              <a:ext cx="1237129" cy="2456330"/>
              <a:chOff x="10927104" y="2200835"/>
              <a:chExt cx="1237129" cy="2456330"/>
            </a:xfrm>
            <a:solidFill>
              <a:srgbClr val="FF0000"/>
            </a:solidFill>
          </p:grpSpPr>
          <p:sp>
            <p:nvSpPr>
              <p:cNvPr id="33" name="Freeform: Shape 32">
                <a:extLst>
                  <a:ext uri="{FF2B5EF4-FFF2-40B4-BE49-F238E27FC236}">
                    <a16:creationId xmlns:a16="http://schemas.microsoft.com/office/drawing/2014/main" id="{87EE726A-7909-4DC5-A56E-BBEABFAF9F44}"/>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4" name="TextBox 33">
                <a:extLst>
                  <a:ext uri="{FF2B5EF4-FFF2-40B4-BE49-F238E27FC236}">
                    <a16:creationId xmlns:a16="http://schemas.microsoft.com/office/drawing/2014/main" id="{6E9B433E-1990-40F8-996A-85486588905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Limitations</a:t>
                </a:r>
              </a:p>
            </p:txBody>
          </p:sp>
        </p:grpSp>
        <p:pic>
          <p:nvPicPr>
            <p:cNvPr id="35" name="Picture 34">
              <a:extLst>
                <a:ext uri="{FF2B5EF4-FFF2-40B4-BE49-F238E27FC236}">
                  <a16:creationId xmlns:a16="http://schemas.microsoft.com/office/drawing/2014/main" id="{9A8AC200-C2FC-41F3-AF7F-6DD411A86024}"/>
                </a:ext>
              </a:extLst>
            </p:cNvPr>
            <p:cNvPicPr>
              <a:picLocks noChangeAspect="1"/>
            </p:cNvPicPr>
            <p:nvPr/>
          </p:nvPicPr>
          <p:blipFill>
            <a:blip r:embed="rId6"/>
            <a:stretch>
              <a:fillRect/>
            </a:stretch>
          </p:blipFill>
          <p:spPr>
            <a:xfrm rot="16200000">
              <a:off x="9648726" y="3266113"/>
              <a:ext cx="526677" cy="526677"/>
            </a:xfrm>
            <a:prstGeom prst="rect">
              <a:avLst/>
            </a:prstGeom>
          </p:spPr>
        </p:pic>
      </p:grpSp>
      <p:grpSp>
        <p:nvGrpSpPr>
          <p:cNvPr id="88" name="Group 87">
            <a:extLst>
              <a:ext uri="{FF2B5EF4-FFF2-40B4-BE49-F238E27FC236}">
                <a16:creationId xmlns:a16="http://schemas.microsoft.com/office/drawing/2014/main" id="{FB9B051E-DCD0-4788-9FED-EBD1E7F8D1AF}"/>
              </a:ext>
            </a:extLst>
          </p:cNvPr>
          <p:cNvGrpSpPr/>
          <p:nvPr/>
        </p:nvGrpSpPr>
        <p:grpSpPr>
          <a:xfrm>
            <a:off x="-12720007" y="9115"/>
            <a:ext cx="12168102" cy="6858000"/>
            <a:chOff x="16823" y="9115"/>
            <a:chExt cx="12168102" cy="6858000"/>
          </a:xfrm>
        </p:grpSpPr>
        <p:sp>
          <p:nvSpPr>
            <p:cNvPr id="36" name="Rectangle 35">
              <a:extLst>
                <a:ext uri="{FF2B5EF4-FFF2-40B4-BE49-F238E27FC236}">
                  <a16:creationId xmlns:a16="http://schemas.microsoft.com/office/drawing/2014/main" id="{C88FE640-3612-4C1B-AF94-A128409FA538}"/>
                </a:ext>
              </a:extLst>
            </p:cNvPr>
            <p:cNvSpPr/>
            <p:nvPr/>
          </p:nvSpPr>
          <p:spPr>
            <a:xfrm>
              <a:off x="16823" y="9115"/>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7" name="Group 36">
              <a:extLst>
                <a:ext uri="{FF2B5EF4-FFF2-40B4-BE49-F238E27FC236}">
                  <a16:creationId xmlns:a16="http://schemas.microsoft.com/office/drawing/2014/main" id="{AD5D548A-92F7-4135-AB69-CD5CE23A414D}"/>
                </a:ext>
              </a:extLst>
            </p:cNvPr>
            <p:cNvGrpSpPr/>
            <p:nvPr/>
          </p:nvGrpSpPr>
          <p:grpSpPr>
            <a:xfrm>
              <a:off x="10947796" y="2200666"/>
              <a:ext cx="1237129" cy="2456330"/>
              <a:chOff x="10927104" y="2200835"/>
              <a:chExt cx="1237129" cy="2456330"/>
            </a:xfrm>
            <a:solidFill>
              <a:srgbClr val="FFC000"/>
            </a:solidFill>
          </p:grpSpPr>
          <p:sp>
            <p:nvSpPr>
              <p:cNvPr id="38" name="Freeform: Shape 37">
                <a:extLst>
                  <a:ext uri="{FF2B5EF4-FFF2-40B4-BE49-F238E27FC236}">
                    <a16:creationId xmlns:a16="http://schemas.microsoft.com/office/drawing/2014/main" id="{18C77E72-EA61-47B8-A0D1-F9F1B75D007F}"/>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9" name="TextBox 38">
                <a:extLst>
                  <a:ext uri="{FF2B5EF4-FFF2-40B4-BE49-F238E27FC236}">
                    <a16:creationId xmlns:a16="http://schemas.microsoft.com/office/drawing/2014/main" id="{220EC826-C5A3-43F5-A17B-B6C8309F796B}"/>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Method</a:t>
                </a:r>
              </a:p>
            </p:txBody>
          </p:sp>
        </p:grpSp>
        <p:pic>
          <p:nvPicPr>
            <p:cNvPr id="40" name="Picture 39">
              <a:extLst>
                <a:ext uri="{FF2B5EF4-FFF2-40B4-BE49-F238E27FC236}">
                  <a16:creationId xmlns:a16="http://schemas.microsoft.com/office/drawing/2014/main" id="{D1A50F86-95AA-45A5-8740-0F68DB398229}"/>
                </a:ext>
              </a:extLst>
            </p:cNvPr>
            <p:cNvPicPr>
              <a:picLocks noChangeAspect="1"/>
            </p:cNvPicPr>
            <p:nvPr/>
          </p:nvPicPr>
          <p:blipFill>
            <a:blip r:embed="rId7"/>
            <a:stretch>
              <a:fillRect/>
            </a:stretch>
          </p:blipFill>
          <p:spPr>
            <a:xfrm rot="16200000">
              <a:off x="11125672" y="3266113"/>
              <a:ext cx="560294" cy="560294"/>
            </a:xfrm>
            <a:prstGeom prst="rect">
              <a:avLst/>
            </a:prstGeom>
          </p:spPr>
        </p:pic>
      </p:grpSp>
      <p:grpSp>
        <p:nvGrpSpPr>
          <p:cNvPr id="87" name="Group 86">
            <a:extLst>
              <a:ext uri="{FF2B5EF4-FFF2-40B4-BE49-F238E27FC236}">
                <a16:creationId xmlns:a16="http://schemas.microsoft.com/office/drawing/2014/main" id="{615E9441-0DC6-467A-AA6D-A8E12A3684BE}"/>
              </a:ext>
            </a:extLst>
          </p:cNvPr>
          <p:cNvGrpSpPr/>
          <p:nvPr/>
        </p:nvGrpSpPr>
        <p:grpSpPr>
          <a:xfrm>
            <a:off x="-13184978" y="21662"/>
            <a:ext cx="12164233" cy="6858000"/>
            <a:chOff x="-402428" y="6422"/>
            <a:chExt cx="12164233" cy="6858000"/>
          </a:xfrm>
        </p:grpSpPr>
        <p:sp>
          <p:nvSpPr>
            <p:cNvPr id="41" name="Rectangle 40">
              <a:extLst>
                <a:ext uri="{FF2B5EF4-FFF2-40B4-BE49-F238E27FC236}">
                  <a16:creationId xmlns:a16="http://schemas.microsoft.com/office/drawing/2014/main" id="{A30B1E40-39AE-4974-995D-E1A2AF3EF53F}"/>
                </a:ext>
              </a:extLst>
            </p:cNvPr>
            <p:cNvSpPr/>
            <p:nvPr/>
          </p:nvSpPr>
          <p:spPr>
            <a:xfrm>
              <a:off x="-402428" y="6422"/>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2" name="Group 41">
              <a:extLst>
                <a:ext uri="{FF2B5EF4-FFF2-40B4-BE49-F238E27FC236}">
                  <a16:creationId xmlns:a16="http://schemas.microsoft.com/office/drawing/2014/main" id="{08B38AC1-4D0D-4CA4-A48B-27D5B1B2AF60}"/>
                </a:ext>
              </a:extLst>
            </p:cNvPr>
            <p:cNvGrpSpPr/>
            <p:nvPr/>
          </p:nvGrpSpPr>
          <p:grpSpPr>
            <a:xfrm>
              <a:off x="10524676" y="2207805"/>
              <a:ext cx="1237129" cy="2456330"/>
              <a:chOff x="10927104" y="2200835"/>
              <a:chExt cx="1237129" cy="2456330"/>
            </a:xfrm>
            <a:solidFill>
              <a:srgbClr val="C00000"/>
            </a:solidFill>
          </p:grpSpPr>
          <p:sp>
            <p:nvSpPr>
              <p:cNvPr id="43" name="Freeform: Shape 42">
                <a:extLst>
                  <a:ext uri="{FF2B5EF4-FFF2-40B4-BE49-F238E27FC236}">
                    <a16:creationId xmlns:a16="http://schemas.microsoft.com/office/drawing/2014/main" id="{0BDA5AF4-D1C1-48D7-9957-BD568E7CB0A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4" name="TextBox 43">
                <a:extLst>
                  <a:ext uri="{FF2B5EF4-FFF2-40B4-BE49-F238E27FC236}">
                    <a16:creationId xmlns:a16="http://schemas.microsoft.com/office/drawing/2014/main" id="{36379DD1-9088-4A09-AE8C-7FB75BB9B91C}"/>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Novelty</a:t>
                </a:r>
              </a:p>
            </p:txBody>
          </p:sp>
        </p:grpSp>
        <p:pic>
          <p:nvPicPr>
            <p:cNvPr id="45" name="Picture 44">
              <a:extLst>
                <a:ext uri="{FF2B5EF4-FFF2-40B4-BE49-F238E27FC236}">
                  <a16:creationId xmlns:a16="http://schemas.microsoft.com/office/drawing/2014/main" id="{CA9A9EF8-7C77-404D-93CF-762A2A0C135C}"/>
                </a:ext>
              </a:extLst>
            </p:cNvPr>
            <p:cNvPicPr>
              <a:picLocks noChangeAspect="1"/>
            </p:cNvPicPr>
            <p:nvPr/>
          </p:nvPicPr>
          <p:blipFill>
            <a:blip r:embed="rId8"/>
            <a:stretch>
              <a:fillRect/>
            </a:stretch>
          </p:blipFill>
          <p:spPr>
            <a:xfrm rot="16200000">
              <a:off x="10594378" y="3178707"/>
              <a:ext cx="614083" cy="614083"/>
            </a:xfrm>
            <a:prstGeom prst="rect">
              <a:avLst/>
            </a:prstGeom>
          </p:spPr>
        </p:pic>
      </p:grpSp>
      <p:grpSp>
        <p:nvGrpSpPr>
          <p:cNvPr id="86" name="Group 85">
            <a:extLst>
              <a:ext uri="{FF2B5EF4-FFF2-40B4-BE49-F238E27FC236}">
                <a16:creationId xmlns:a16="http://schemas.microsoft.com/office/drawing/2014/main" id="{A98B9DEA-CC7C-4057-9426-04667FFDE14A}"/>
              </a:ext>
            </a:extLst>
          </p:cNvPr>
          <p:cNvGrpSpPr/>
          <p:nvPr/>
        </p:nvGrpSpPr>
        <p:grpSpPr>
          <a:xfrm>
            <a:off x="-13702548" y="11430"/>
            <a:ext cx="12164233" cy="6858000"/>
            <a:chOff x="-11877558" y="11430"/>
            <a:chExt cx="12164233" cy="6858000"/>
          </a:xfrm>
        </p:grpSpPr>
        <p:sp>
          <p:nvSpPr>
            <p:cNvPr id="46" name="Rectangle 45">
              <a:extLst>
                <a:ext uri="{FF2B5EF4-FFF2-40B4-BE49-F238E27FC236}">
                  <a16:creationId xmlns:a16="http://schemas.microsoft.com/office/drawing/2014/main" id="{1327B811-E6E0-47B7-8359-5F77325C8B59}"/>
                </a:ext>
              </a:extLst>
            </p:cNvPr>
            <p:cNvSpPr/>
            <p:nvPr/>
          </p:nvSpPr>
          <p:spPr>
            <a:xfrm>
              <a:off x="-1187755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7" name="Group 46">
              <a:extLst>
                <a:ext uri="{FF2B5EF4-FFF2-40B4-BE49-F238E27FC236}">
                  <a16:creationId xmlns:a16="http://schemas.microsoft.com/office/drawing/2014/main" id="{51474B6E-65BF-4559-818A-582CB522B00B}"/>
                </a:ext>
              </a:extLst>
            </p:cNvPr>
            <p:cNvGrpSpPr/>
            <p:nvPr/>
          </p:nvGrpSpPr>
          <p:grpSpPr>
            <a:xfrm>
              <a:off x="-950454" y="2200835"/>
              <a:ext cx="1237129" cy="2456330"/>
              <a:chOff x="10927104" y="2200835"/>
              <a:chExt cx="1237129" cy="2456330"/>
            </a:xfrm>
            <a:solidFill>
              <a:srgbClr val="92D050"/>
            </a:solidFill>
          </p:grpSpPr>
          <p:sp>
            <p:nvSpPr>
              <p:cNvPr id="48" name="Freeform: Shape 47">
                <a:extLst>
                  <a:ext uri="{FF2B5EF4-FFF2-40B4-BE49-F238E27FC236}">
                    <a16:creationId xmlns:a16="http://schemas.microsoft.com/office/drawing/2014/main" id="{78C62ACE-FBA0-4D4D-9407-8805663E5083}"/>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9" name="TextBox 48">
                <a:extLst>
                  <a:ext uri="{FF2B5EF4-FFF2-40B4-BE49-F238E27FC236}">
                    <a16:creationId xmlns:a16="http://schemas.microsoft.com/office/drawing/2014/main" id="{BA8AF70E-E6E7-434D-A98F-E094D12E94A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Real time </a:t>
                </a:r>
              </a:p>
            </p:txBody>
          </p:sp>
        </p:grpSp>
        <p:pic>
          <p:nvPicPr>
            <p:cNvPr id="50" name="Picture 49">
              <a:extLst>
                <a:ext uri="{FF2B5EF4-FFF2-40B4-BE49-F238E27FC236}">
                  <a16:creationId xmlns:a16="http://schemas.microsoft.com/office/drawing/2014/main" id="{E9F556E7-7236-4952-9082-0E5BB48514B7}"/>
                </a:ext>
              </a:extLst>
            </p:cNvPr>
            <p:cNvPicPr>
              <a:picLocks noChangeAspect="1"/>
            </p:cNvPicPr>
            <p:nvPr/>
          </p:nvPicPr>
          <p:blipFill>
            <a:blip r:embed="rId9"/>
            <a:stretch>
              <a:fillRect/>
            </a:stretch>
          </p:blipFill>
          <p:spPr>
            <a:xfrm rot="16200000">
              <a:off x="-936820" y="3112994"/>
              <a:ext cx="632012" cy="632012"/>
            </a:xfrm>
            <a:prstGeom prst="rect">
              <a:avLst/>
            </a:prstGeom>
          </p:spPr>
        </p:pic>
      </p:grpSp>
      <p:grpSp>
        <p:nvGrpSpPr>
          <p:cNvPr id="25" name="Group 24">
            <a:extLst>
              <a:ext uri="{FF2B5EF4-FFF2-40B4-BE49-F238E27FC236}">
                <a16:creationId xmlns:a16="http://schemas.microsoft.com/office/drawing/2014/main" id="{575FCE8D-E324-4E03-A160-56D9105E0E5A}"/>
              </a:ext>
            </a:extLst>
          </p:cNvPr>
          <p:cNvGrpSpPr/>
          <p:nvPr/>
        </p:nvGrpSpPr>
        <p:grpSpPr>
          <a:xfrm>
            <a:off x="-14213567" y="11430"/>
            <a:ext cx="12164233" cy="6858000"/>
            <a:chOff x="-12403817" y="11430"/>
            <a:chExt cx="12164233" cy="6858000"/>
          </a:xfrm>
        </p:grpSpPr>
        <p:sp>
          <p:nvSpPr>
            <p:cNvPr id="51" name="Rectangle 50">
              <a:extLst>
                <a:ext uri="{FF2B5EF4-FFF2-40B4-BE49-F238E27FC236}">
                  <a16:creationId xmlns:a16="http://schemas.microsoft.com/office/drawing/2014/main" id="{8997AF87-307D-4566-A4BF-42E84D1BEAAE}"/>
                </a:ext>
              </a:extLst>
            </p:cNvPr>
            <p:cNvSpPr/>
            <p:nvPr/>
          </p:nvSpPr>
          <p:spPr>
            <a:xfrm>
              <a:off x="-12403817"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2" name="Group 51">
              <a:extLst>
                <a:ext uri="{FF2B5EF4-FFF2-40B4-BE49-F238E27FC236}">
                  <a16:creationId xmlns:a16="http://schemas.microsoft.com/office/drawing/2014/main" id="{E6F1C2FA-0553-434A-A4BA-2799A69046DF}"/>
                </a:ext>
              </a:extLst>
            </p:cNvPr>
            <p:cNvGrpSpPr/>
            <p:nvPr/>
          </p:nvGrpSpPr>
          <p:grpSpPr>
            <a:xfrm>
              <a:off x="-1476713" y="2200836"/>
              <a:ext cx="1237129" cy="2456330"/>
              <a:chOff x="10927104" y="2200835"/>
              <a:chExt cx="1237129" cy="2456330"/>
            </a:xfrm>
            <a:solidFill>
              <a:schemeClr val="accent5">
                <a:lumMod val="60000"/>
                <a:lumOff val="40000"/>
              </a:schemeClr>
            </a:solidFill>
          </p:grpSpPr>
          <p:sp>
            <p:nvSpPr>
              <p:cNvPr id="53" name="Freeform: Shape 52">
                <a:extLst>
                  <a:ext uri="{FF2B5EF4-FFF2-40B4-BE49-F238E27FC236}">
                    <a16:creationId xmlns:a16="http://schemas.microsoft.com/office/drawing/2014/main" id="{73E7AF68-D51A-452A-86B4-561A7D88EB62}"/>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4" name="TextBox 53">
                <a:extLst>
                  <a:ext uri="{FF2B5EF4-FFF2-40B4-BE49-F238E27FC236}">
                    <a16:creationId xmlns:a16="http://schemas.microsoft.com/office/drawing/2014/main" id="{7F49710B-A601-4DDF-8187-BE9094E1D32B}"/>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Hardware</a:t>
                </a:r>
              </a:p>
            </p:txBody>
          </p:sp>
        </p:grpSp>
        <p:pic>
          <p:nvPicPr>
            <p:cNvPr id="55" name="Picture 54">
              <a:extLst>
                <a:ext uri="{FF2B5EF4-FFF2-40B4-BE49-F238E27FC236}">
                  <a16:creationId xmlns:a16="http://schemas.microsoft.com/office/drawing/2014/main" id="{95382B53-A154-4395-9BC9-24D78B23FF12}"/>
                </a:ext>
              </a:extLst>
            </p:cNvPr>
            <p:cNvPicPr>
              <a:picLocks noChangeAspect="1"/>
            </p:cNvPicPr>
            <p:nvPr/>
          </p:nvPicPr>
          <p:blipFill>
            <a:blip r:embed="rId10"/>
            <a:stretch>
              <a:fillRect/>
            </a:stretch>
          </p:blipFill>
          <p:spPr>
            <a:xfrm rot="16200000">
              <a:off x="-1412216" y="3124200"/>
              <a:ext cx="609601" cy="609601"/>
            </a:xfrm>
            <a:prstGeom prst="rect">
              <a:avLst/>
            </a:prstGeom>
          </p:spPr>
        </p:pic>
      </p:grpSp>
      <p:grpSp>
        <p:nvGrpSpPr>
          <p:cNvPr id="24" name="Group 23">
            <a:extLst>
              <a:ext uri="{FF2B5EF4-FFF2-40B4-BE49-F238E27FC236}">
                <a16:creationId xmlns:a16="http://schemas.microsoft.com/office/drawing/2014/main" id="{92819071-5C12-4949-BD27-B4AEC6FF426F}"/>
              </a:ext>
            </a:extLst>
          </p:cNvPr>
          <p:cNvGrpSpPr/>
          <p:nvPr/>
        </p:nvGrpSpPr>
        <p:grpSpPr>
          <a:xfrm>
            <a:off x="-14675148" y="11430"/>
            <a:ext cx="12164233" cy="6858000"/>
            <a:chOff x="-12880638" y="11430"/>
            <a:chExt cx="12164233" cy="6858000"/>
          </a:xfrm>
        </p:grpSpPr>
        <p:sp>
          <p:nvSpPr>
            <p:cNvPr id="56" name="Rectangle 55">
              <a:extLst>
                <a:ext uri="{FF2B5EF4-FFF2-40B4-BE49-F238E27FC236}">
                  <a16:creationId xmlns:a16="http://schemas.microsoft.com/office/drawing/2014/main" id="{E01CC554-FC40-414D-B0A8-7D658352AB7C}"/>
                </a:ext>
              </a:extLst>
            </p:cNvPr>
            <p:cNvSpPr/>
            <p:nvPr/>
          </p:nvSpPr>
          <p:spPr>
            <a:xfrm>
              <a:off x="-1288063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7" name="Group 56">
              <a:extLst>
                <a:ext uri="{FF2B5EF4-FFF2-40B4-BE49-F238E27FC236}">
                  <a16:creationId xmlns:a16="http://schemas.microsoft.com/office/drawing/2014/main" id="{55F398FD-1C78-49B4-8537-26F87203FA62}"/>
                </a:ext>
              </a:extLst>
            </p:cNvPr>
            <p:cNvGrpSpPr/>
            <p:nvPr/>
          </p:nvGrpSpPr>
          <p:grpSpPr>
            <a:xfrm>
              <a:off x="-1953534" y="2200835"/>
              <a:ext cx="1237129" cy="2456330"/>
              <a:chOff x="10927104" y="2200835"/>
              <a:chExt cx="1237129" cy="2456330"/>
            </a:xfrm>
            <a:solidFill>
              <a:srgbClr val="FF0000"/>
            </a:solidFill>
          </p:grpSpPr>
          <p:sp>
            <p:nvSpPr>
              <p:cNvPr id="58" name="Freeform: Shape 57">
                <a:extLst>
                  <a:ext uri="{FF2B5EF4-FFF2-40B4-BE49-F238E27FC236}">
                    <a16:creationId xmlns:a16="http://schemas.microsoft.com/office/drawing/2014/main" id="{188BE387-F15F-439D-A7D4-9BF6DA9D19A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9" name="TextBox 58">
                <a:extLst>
                  <a:ext uri="{FF2B5EF4-FFF2-40B4-BE49-F238E27FC236}">
                    <a16:creationId xmlns:a16="http://schemas.microsoft.com/office/drawing/2014/main" id="{D168C574-8174-439F-A6B1-7982742F5912}"/>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Software </a:t>
                </a:r>
              </a:p>
            </p:txBody>
          </p:sp>
        </p:grpSp>
        <p:pic>
          <p:nvPicPr>
            <p:cNvPr id="60" name="Picture 59">
              <a:extLst>
                <a:ext uri="{FF2B5EF4-FFF2-40B4-BE49-F238E27FC236}">
                  <a16:creationId xmlns:a16="http://schemas.microsoft.com/office/drawing/2014/main" id="{77D752EC-9964-4406-A6FE-7389FB90E918}"/>
                </a:ext>
              </a:extLst>
            </p:cNvPr>
            <p:cNvPicPr>
              <a:picLocks noChangeAspect="1"/>
            </p:cNvPicPr>
            <p:nvPr/>
          </p:nvPicPr>
          <p:blipFill>
            <a:blip r:embed="rId11"/>
            <a:stretch>
              <a:fillRect/>
            </a:stretch>
          </p:blipFill>
          <p:spPr>
            <a:xfrm rot="16200000">
              <a:off x="-1874049" y="3128682"/>
              <a:ext cx="600635" cy="600635"/>
            </a:xfrm>
            <a:prstGeom prst="rect">
              <a:avLst/>
            </a:prstGeom>
          </p:spPr>
        </p:pic>
      </p:grpSp>
      <p:grpSp>
        <p:nvGrpSpPr>
          <p:cNvPr id="23" name="Group 22">
            <a:extLst>
              <a:ext uri="{FF2B5EF4-FFF2-40B4-BE49-F238E27FC236}">
                <a16:creationId xmlns:a16="http://schemas.microsoft.com/office/drawing/2014/main" id="{8DE367CE-E3D1-4F0C-A10A-2EFB9DFBCF24}"/>
              </a:ext>
            </a:extLst>
          </p:cNvPr>
          <p:cNvGrpSpPr/>
          <p:nvPr/>
        </p:nvGrpSpPr>
        <p:grpSpPr>
          <a:xfrm>
            <a:off x="-15161174" y="20714"/>
            <a:ext cx="12164233" cy="6858000"/>
            <a:chOff x="-13351424" y="20714"/>
            <a:chExt cx="12164233" cy="6858000"/>
          </a:xfrm>
        </p:grpSpPr>
        <p:sp>
          <p:nvSpPr>
            <p:cNvPr id="61" name="Rectangle 60">
              <a:extLst>
                <a:ext uri="{FF2B5EF4-FFF2-40B4-BE49-F238E27FC236}">
                  <a16:creationId xmlns:a16="http://schemas.microsoft.com/office/drawing/2014/main" id="{8EB44F43-1436-4547-94FC-1F815B558023}"/>
                </a:ext>
              </a:extLst>
            </p:cNvPr>
            <p:cNvSpPr/>
            <p:nvPr/>
          </p:nvSpPr>
          <p:spPr>
            <a:xfrm>
              <a:off x="-13351424" y="2071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2" name="Group 61">
              <a:extLst>
                <a:ext uri="{FF2B5EF4-FFF2-40B4-BE49-F238E27FC236}">
                  <a16:creationId xmlns:a16="http://schemas.microsoft.com/office/drawing/2014/main" id="{62A833E1-67D8-43C1-A79B-B2FEE98D004D}"/>
                </a:ext>
              </a:extLst>
            </p:cNvPr>
            <p:cNvGrpSpPr/>
            <p:nvPr/>
          </p:nvGrpSpPr>
          <p:grpSpPr>
            <a:xfrm>
              <a:off x="-2424320" y="2221549"/>
              <a:ext cx="1237129" cy="2456330"/>
              <a:chOff x="10927104" y="2200835"/>
              <a:chExt cx="1237129" cy="2456330"/>
            </a:xfrm>
            <a:solidFill>
              <a:srgbClr val="7030A0"/>
            </a:solidFill>
          </p:grpSpPr>
          <p:sp>
            <p:nvSpPr>
              <p:cNvPr id="63" name="Freeform: Shape 62">
                <a:extLst>
                  <a:ext uri="{FF2B5EF4-FFF2-40B4-BE49-F238E27FC236}">
                    <a16:creationId xmlns:a16="http://schemas.microsoft.com/office/drawing/2014/main" id="{65A84570-8903-4C9A-9570-FB1AB63ACDB6}"/>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4" name="TextBox 63">
                <a:extLst>
                  <a:ext uri="{FF2B5EF4-FFF2-40B4-BE49-F238E27FC236}">
                    <a16:creationId xmlns:a16="http://schemas.microsoft.com/office/drawing/2014/main" id="{7335CB1D-58A1-47C8-846B-670866737B3C}"/>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Architecture </a:t>
                </a:r>
              </a:p>
            </p:txBody>
          </p:sp>
        </p:grpSp>
        <p:pic>
          <p:nvPicPr>
            <p:cNvPr id="65" name="Picture 64">
              <a:extLst>
                <a:ext uri="{FF2B5EF4-FFF2-40B4-BE49-F238E27FC236}">
                  <a16:creationId xmlns:a16="http://schemas.microsoft.com/office/drawing/2014/main" id="{C4A8B2E8-21A1-4AE5-8AF6-7EE26F0CB458}"/>
                </a:ext>
              </a:extLst>
            </p:cNvPr>
            <p:cNvPicPr>
              <a:picLocks noChangeAspect="1"/>
            </p:cNvPicPr>
            <p:nvPr/>
          </p:nvPicPr>
          <p:blipFill>
            <a:blip r:embed="rId12"/>
            <a:stretch>
              <a:fillRect/>
            </a:stretch>
          </p:blipFill>
          <p:spPr>
            <a:xfrm rot="16200000">
              <a:off x="-2345007" y="3166205"/>
              <a:ext cx="567018" cy="567018"/>
            </a:xfrm>
            <a:prstGeom prst="rect">
              <a:avLst/>
            </a:prstGeom>
          </p:spPr>
        </p:pic>
      </p:grpSp>
      <p:grpSp>
        <p:nvGrpSpPr>
          <p:cNvPr id="22" name="Group 21">
            <a:extLst>
              <a:ext uri="{FF2B5EF4-FFF2-40B4-BE49-F238E27FC236}">
                <a16:creationId xmlns:a16="http://schemas.microsoft.com/office/drawing/2014/main" id="{5B6C4479-8004-4E1B-B1E8-F540CA798C0B}"/>
              </a:ext>
            </a:extLst>
          </p:cNvPr>
          <p:cNvGrpSpPr/>
          <p:nvPr/>
        </p:nvGrpSpPr>
        <p:grpSpPr>
          <a:xfrm>
            <a:off x="-15704714" y="11430"/>
            <a:ext cx="12164233" cy="6858000"/>
            <a:chOff x="-13849244" y="11430"/>
            <a:chExt cx="12164233" cy="6858000"/>
          </a:xfrm>
        </p:grpSpPr>
        <p:sp>
          <p:nvSpPr>
            <p:cNvPr id="66" name="Rectangle 65">
              <a:extLst>
                <a:ext uri="{FF2B5EF4-FFF2-40B4-BE49-F238E27FC236}">
                  <a16:creationId xmlns:a16="http://schemas.microsoft.com/office/drawing/2014/main" id="{325065C1-1E03-423E-BC6E-21B8A9297D7C}"/>
                </a:ext>
              </a:extLst>
            </p:cNvPr>
            <p:cNvSpPr/>
            <p:nvPr/>
          </p:nvSpPr>
          <p:spPr>
            <a:xfrm>
              <a:off x="-13849244"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7" name="Group 66">
              <a:extLst>
                <a:ext uri="{FF2B5EF4-FFF2-40B4-BE49-F238E27FC236}">
                  <a16:creationId xmlns:a16="http://schemas.microsoft.com/office/drawing/2014/main" id="{88D2CFDD-0B04-4A49-989D-E36A7A46610D}"/>
                </a:ext>
              </a:extLst>
            </p:cNvPr>
            <p:cNvGrpSpPr/>
            <p:nvPr/>
          </p:nvGrpSpPr>
          <p:grpSpPr>
            <a:xfrm>
              <a:off x="-2922140" y="2200835"/>
              <a:ext cx="1237129" cy="2456330"/>
              <a:chOff x="10927104" y="2200835"/>
              <a:chExt cx="1237129" cy="2456330"/>
            </a:xfrm>
            <a:solidFill>
              <a:schemeClr val="tx2">
                <a:lumMod val="60000"/>
                <a:lumOff val="40000"/>
              </a:schemeClr>
            </a:solidFill>
          </p:grpSpPr>
          <p:sp>
            <p:nvSpPr>
              <p:cNvPr id="68" name="Freeform: Shape 67">
                <a:extLst>
                  <a:ext uri="{FF2B5EF4-FFF2-40B4-BE49-F238E27FC236}">
                    <a16:creationId xmlns:a16="http://schemas.microsoft.com/office/drawing/2014/main" id="{834D3844-0919-4D47-9C0A-BB785985E94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9" name="TextBox 68">
                <a:extLst>
                  <a:ext uri="{FF2B5EF4-FFF2-40B4-BE49-F238E27FC236}">
                    <a16:creationId xmlns:a16="http://schemas.microsoft.com/office/drawing/2014/main" id="{5A947791-80ED-4A8B-85D3-376359E47F20}"/>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Literature </a:t>
                </a:r>
              </a:p>
            </p:txBody>
          </p:sp>
        </p:grpSp>
        <p:pic>
          <p:nvPicPr>
            <p:cNvPr id="70" name="Picture 69">
              <a:extLst>
                <a:ext uri="{FF2B5EF4-FFF2-40B4-BE49-F238E27FC236}">
                  <a16:creationId xmlns:a16="http://schemas.microsoft.com/office/drawing/2014/main" id="{BAEDB845-4D1D-43EF-85C6-464B4B4AC107}"/>
                </a:ext>
              </a:extLst>
            </p:cNvPr>
            <p:cNvPicPr>
              <a:picLocks noChangeAspect="1"/>
            </p:cNvPicPr>
            <p:nvPr/>
          </p:nvPicPr>
          <p:blipFill>
            <a:blip r:embed="rId13"/>
            <a:stretch>
              <a:fillRect/>
            </a:stretch>
          </p:blipFill>
          <p:spPr>
            <a:xfrm rot="16200000">
              <a:off x="-2904211" y="3128682"/>
              <a:ext cx="600635" cy="600635"/>
            </a:xfrm>
            <a:prstGeom prst="rect">
              <a:avLst/>
            </a:prstGeom>
          </p:spPr>
        </p:pic>
      </p:grpSp>
      <p:grpSp>
        <p:nvGrpSpPr>
          <p:cNvPr id="21" name="Group 20">
            <a:extLst>
              <a:ext uri="{FF2B5EF4-FFF2-40B4-BE49-F238E27FC236}">
                <a16:creationId xmlns:a16="http://schemas.microsoft.com/office/drawing/2014/main" id="{D06CAFDF-71BD-4E69-BC70-F6DE04C8A622}"/>
              </a:ext>
            </a:extLst>
          </p:cNvPr>
          <p:cNvGrpSpPr/>
          <p:nvPr/>
        </p:nvGrpSpPr>
        <p:grpSpPr>
          <a:xfrm>
            <a:off x="-16205455" y="11430"/>
            <a:ext cx="12164233" cy="6858000"/>
            <a:chOff x="-14349985" y="11430"/>
            <a:chExt cx="12164233" cy="6858000"/>
          </a:xfrm>
        </p:grpSpPr>
        <p:sp>
          <p:nvSpPr>
            <p:cNvPr id="71" name="Rectangle 70">
              <a:extLst>
                <a:ext uri="{FF2B5EF4-FFF2-40B4-BE49-F238E27FC236}">
                  <a16:creationId xmlns:a16="http://schemas.microsoft.com/office/drawing/2014/main" id="{660CF2B4-969F-4FE5-ACDE-803C536E377E}"/>
                </a:ext>
              </a:extLst>
            </p:cNvPr>
            <p:cNvSpPr/>
            <p:nvPr/>
          </p:nvSpPr>
          <p:spPr>
            <a:xfrm>
              <a:off x="-14349985"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2" name="Group 71">
              <a:extLst>
                <a:ext uri="{FF2B5EF4-FFF2-40B4-BE49-F238E27FC236}">
                  <a16:creationId xmlns:a16="http://schemas.microsoft.com/office/drawing/2014/main" id="{82AC6A70-6425-40E3-8D75-87894D257038}"/>
                </a:ext>
              </a:extLst>
            </p:cNvPr>
            <p:cNvGrpSpPr/>
            <p:nvPr/>
          </p:nvGrpSpPr>
          <p:grpSpPr>
            <a:xfrm>
              <a:off x="-3422881" y="2200835"/>
              <a:ext cx="1237129" cy="2456330"/>
              <a:chOff x="10927104" y="2200835"/>
              <a:chExt cx="1237129" cy="2456330"/>
            </a:xfrm>
            <a:solidFill>
              <a:srgbClr val="00B050"/>
            </a:solidFill>
          </p:grpSpPr>
          <p:sp>
            <p:nvSpPr>
              <p:cNvPr id="73" name="Freeform: Shape 72">
                <a:extLst>
                  <a:ext uri="{FF2B5EF4-FFF2-40B4-BE49-F238E27FC236}">
                    <a16:creationId xmlns:a16="http://schemas.microsoft.com/office/drawing/2014/main" id="{A6A996CC-10C4-4056-8D92-8346991152E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4" name="TextBox 73">
                <a:extLst>
                  <a:ext uri="{FF2B5EF4-FFF2-40B4-BE49-F238E27FC236}">
                    <a16:creationId xmlns:a16="http://schemas.microsoft.com/office/drawing/2014/main" id="{416948CA-B111-4C4D-BC02-7DA4CF58E826}"/>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Module </a:t>
                </a:r>
              </a:p>
            </p:txBody>
          </p:sp>
        </p:grpSp>
        <p:pic>
          <p:nvPicPr>
            <p:cNvPr id="75" name="Picture 74">
              <a:extLst>
                <a:ext uri="{FF2B5EF4-FFF2-40B4-BE49-F238E27FC236}">
                  <a16:creationId xmlns:a16="http://schemas.microsoft.com/office/drawing/2014/main" id="{1E849775-269E-47BD-91BC-171BC4F194E4}"/>
                </a:ext>
              </a:extLst>
            </p:cNvPr>
            <p:cNvPicPr>
              <a:picLocks noChangeAspect="1"/>
            </p:cNvPicPr>
            <p:nvPr/>
          </p:nvPicPr>
          <p:blipFill>
            <a:blip r:embed="rId14"/>
            <a:stretch>
              <a:fillRect/>
            </a:stretch>
          </p:blipFill>
          <p:spPr>
            <a:xfrm rot="16200000">
              <a:off x="-3356244" y="3155576"/>
              <a:ext cx="546847" cy="546847"/>
            </a:xfrm>
            <a:prstGeom prst="rect">
              <a:avLst/>
            </a:prstGeom>
          </p:spPr>
        </p:pic>
      </p:grpSp>
      <p:grpSp>
        <p:nvGrpSpPr>
          <p:cNvPr id="13" name="Group 12">
            <a:extLst>
              <a:ext uri="{FF2B5EF4-FFF2-40B4-BE49-F238E27FC236}">
                <a16:creationId xmlns:a16="http://schemas.microsoft.com/office/drawing/2014/main" id="{97A823A8-EA52-4214-9928-4219A4B04E23}"/>
              </a:ext>
            </a:extLst>
          </p:cNvPr>
          <p:cNvGrpSpPr/>
          <p:nvPr/>
        </p:nvGrpSpPr>
        <p:grpSpPr>
          <a:xfrm>
            <a:off x="-16719027" y="13393"/>
            <a:ext cx="12164233" cy="6858000"/>
            <a:chOff x="-14863557" y="13393"/>
            <a:chExt cx="12164233" cy="6858000"/>
          </a:xfrm>
        </p:grpSpPr>
        <p:sp>
          <p:nvSpPr>
            <p:cNvPr id="76" name="Rectangle 75">
              <a:extLst>
                <a:ext uri="{FF2B5EF4-FFF2-40B4-BE49-F238E27FC236}">
                  <a16:creationId xmlns:a16="http://schemas.microsoft.com/office/drawing/2014/main" id="{7F206A52-C5F8-4985-9FF6-E9306F23E78A}"/>
                </a:ext>
              </a:extLst>
            </p:cNvPr>
            <p:cNvSpPr/>
            <p:nvPr/>
          </p:nvSpPr>
          <p:spPr>
            <a:xfrm>
              <a:off x="-14863557" y="13393"/>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7" name="Group 76">
              <a:extLst>
                <a:ext uri="{FF2B5EF4-FFF2-40B4-BE49-F238E27FC236}">
                  <a16:creationId xmlns:a16="http://schemas.microsoft.com/office/drawing/2014/main" id="{3587A7ED-E103-41E2-B11A-6939085C2AD5}"/>
                </a:ext>
              </a:extLst>
            </p:cNvPr>
            <p:cNvGrpSpPr/>
            <p:nvPr/>
          </p:nvGrpSpPr>
          <p:grpSpPr>
            <a:xfrm>
              <a:off x="-3936453" y="2168508"/>
              <a:ext cx="1237129" cy="2456330"/>
              <a:chOff x="10927104" y="2200835"/>
              <a:chExt cx="1237129" cy="2456330"/>
            </a:xfrm>
            <a:solidFill>
              <a:srgbClr val="FFC000"/>
            </a:solidFill>
          </p:grpSpPr>
          <p:sp>
            <p:nvSpPr>
              <p:cNvPr id="78" name="Freeform: Shape 77">
                <a:extLst>
                  <a:ext uri="{FF2B5EF4-FFF2-40B4-BE49-F238E27FC236}">
                    <a16:creationId xmlns:a16="http://schemas.microsoft.com/office/drawing/2014/main" id="{64A53A65-F394-4B8E-9FCD-AFC9A19F8CCD}"/>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9" name="TextBox 78">
                <a:extLst>
                  <a:ext uri="{FF2B5EF4-FFF2-40B4-BE49-F238E27FC236}">
                    <a16:creationId xmlns:a16="http://schemas.microsoft.com/office/drawing/2014/main" id="{2CE98001-B56A-48F8-9B9E-5A4EB06524EA}"/>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Work Flow </a:t>
                </a:r>
              </a:p>
            </p:txBody>
          </p:sp>
        </p:grpSp>
        <p:pic>
          <p:nvPicPr>
            <p:cNvPr id="80" name="Picture 79">
              <a:extLst>
                <a:ext uri="{FF2B5EF4-FFF2-40B4-BE49-F238E27FC236}">
                  <a16:creationId xmlns:a16="http://schemas.microsoft.com/office/drawing/2014/main" id="{C4C914C1-18A2-4B2E-8ACD-25F874D0DC65}"/>
                </a:ext>
              </a:extLst>
            </p:cNvPr>
            <p:cNvPicPr>
              <a:picLocks noChangeAspect="1"/>
            </p:cNvPicPr>
            <p:nvPr/>
          </p:nvPicPr>
          <p:blipFill>
            <a:blip r:embed="rId15"/>
            <a:stretch>
              <a:fillRect/>
            </a:stretch>
          </p:blipFill>
          <p:spPr>
            <a:xfrm rot="16200000">
              <a:off x="-3854128" y="3138937"/>
              <a:ext cx="515471" cy="515471"/>
            </a:xfrm>
            <a:prstGeom prst="rect">
              <a:avLst/>
            </a:prstGeom>
          </p:spPr>
        </p:pic>
      </p:grpSp>
      <p:grpSp>
        <p:nvGrpSpPr>
          <p:cNvPr id="12" name="Group 11">
            <a:extLst>
              <a:ext uri="{FF2B5EF4-FFF2-40B4-BE49-F238E27FC236}">
                <a16:creationId xmlns:a16="http://schemas.microsoft.com/office/drawing/2014/main" id="{10E0921F-DC7F-4E60-B810-FE39F0AC224A}"/>
              </a:ext>
            </a:extLst>
          </p:cNvPr>
          <p:cNvGrpSpPr/>
          <p:nvPr/>
        </p:nvGrpSpPr>
        <p:grpSpPr>
          <a:xfrm>
            <a:off x="-17262567" y="13393"/>
            <a:ext cx="12164233" cy="6858000"/>
            <a:chOff x="-15361377" y="13393"/>
            <a:chExt cx="12164233" cy="6858000"/>
          </a:xfrm>
        </p:grpSpPr>
        <p:sp>
          <p:nvSpPr>
            <p:cNvPr id="81" name="Rectangle 80">
              <a:extLst>
                <a:ext uri="{FF2B5EF4-FFF2-40B4-BE49-F238E27FC236}">
                  <a16:creationId xmlns:a16="http://schemas.microsoft.com/office/drawing/2014/main" id="{C0ABBB3A-301F-4D3D-8397-6AB03110B63F}"/>
                </a:ext>
              </a:extLst>
            </p:cNvPr>
            <p:cNvSpPr/>
            <p:nvPr/>
          </p:nvSpPr>
          <p:spPr>
            <a:xfrm>
              <a:off x="-15361377" y="13393"/>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82" name="Group 81">
              <a:extLst>
                <a:ext uri="{FF2B5EF4-FFF2-40B4-BE49-F238E27FC236}">
                  <a16:creationId xmlns:a16="http://schemas.microsoft.com/office/drawing/2014/main" id="{F75C97DF-0128-45BB-9061-8ECA2FF93611}"/>
                </a:ext>
              </a:extLst>
            </p:cNvPr>
            <p:cNvGrpSpPr/>
            <p:nvPr/>
          </p:nvGrpSpPr>
          <p:grpSpPr>
            <a:xfrm>
              <a:off x="-4434273" y="2168508"/>
              <a:ext cx="1237129" cy="2456330"/>
              <a:chOff x="10927104" y="2200835"/>
              <a:chExt cx="1237129" cy="2456330"/>
            </a:xfrm>
            <a:solidFill>
              <a:srgbClr val="C00000"/>
            </a:solidFill>
          </p:grpSpPr>
          <p:sp>
            <p:nvSpPr>
              <p:cNvPr id="83" name="Freeform: Shape 82">
                <a:extLst>
                  <a:ext uri="{FF2B5EF4-FFF2-40B4-BE49-F238E27FC236}">
                    <a16:creationId xmlns:a16="http://schemas.microsoft.com/office/drawing/2014/main" id="{46060F46-1477-4C67-8D32-4237D01289D2}"/>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4" name="TextBox 83">
                <a:extLst>
                  <a:ext uri="{FF2B5EF4-FFF2-40B4-BE49-F238E27FC236}">
                    <a16:creationId xmlns:a16="http://schemas.microsoft.com/office/drawing/2014/main" id="{13B139C4-0907-47A4-816E-ACA8F44AE614}"/>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Coding</a:t>
                </a:r>
              </a:p>
            </p:txBody>
          </p:sp>
        </p:grpSp>
        <p:pic>
          <p:nvPicPr>
            <p:cNvPr id="85" name="Picture 84">
              <a:extLst>
                <a:ext uri="{FF2B5EF4-FFF2-40B4-BE49-F238E27FC236}">
                  <a16:creationId xmlns:a16="http://schemas.microsoft.com/office/drawing/2014/main" id="{FD823A20-79C7-4042-82E7-2E9916BB9496}"/>
                </a:ext>
              </a:extLst>
            </p:cNvPr>
            <p:cNvPicPr>
              <a:picLocks noChangeAspect="1"/>
            </p:cNvPicPr>
            <p:nvPr/>
          </p:nvPicPr>
          <p:blipFill>
            <a:blip r:embed="rId16"/>
            <a:stretch>
              <a:fillRect/>
            </a:stretch>
          </p:blipFill>
          <p:spPr>
            <a:xfrm rot="16200000">
              <a:off x="-4307022" y="3123249"/>
              <a:ext cx="546847" cy="546847"/>
            </a:xfrm>
            <a:prstGeom prst="rect">
              <a:avLst/>
            </a:prstGeom>
          </p:spPr>
        </p:pic>
      </p:grpSp>
      <p:grpSp>
        <p:nvGrpSpPr>
          <p:cNvPr id="11" name="Group 10">
            <a:extLst>
              <a:ext uri="{FF2B5EF4-FFF2-40B4-BE49-F238E27FC236}">
                <a16:creationId xmlns:a16="http://schemas.microsoft.com/office/drawing/2014/main" id="{D1B3F873-BA72-4FF9-8EB2-C16930E547D9}"/>
              </a:ext>
            </a:extLst>
          </p:cNvPr>
          <p:cNvGrpSpPr/>
          <p:nvPr/>
        </p:nvGrpSpPr>
        <p:grpSpPr>
          <a:xfrm>
            <a:off x="-17806050" y="11586"/>
            <a:ext cx="12164233" cy="6858000"/>
            <a:chOff x="-15843900" y="11586"/>
            <a:chExt cx="12164233" cy="6858000"/>
          </a:xfrm>
        </p:grpSpPr>
        <p:sp>
          <p:nvSpPr>
            <p:cNvPr id="91" name="Rectangle 90">
              <a:extLst>
                <a:ext uri="{FF2B5EF4-FFF2-40B4-BE49-F238E27FC236}">
                  <a16:creationId xmlns:a16="http://schemas.microsoft.com/office/drawing/2014/main" id="{F879561B-DB93-43F3-BA56-E3C691595D25}"/>
                </a:ext>
              </a:extLst>
            </p:cNvPr>
            <p:cNvSpPr/>
            <p:nvPr/>
          </p:nvSpPr>
          <p:spPr>
            <a:xfrm>
              <a:off x="-15843900" y="11586"/>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2" name="Group 91">
              <a:extLst>
                <a:ext uri="{FF2B5EF4-FFF2-40B4-BE49-F238E27FC236}">
                  <a16:creationId xmlns:a16="http://schemas.microsoft.com/office/drawing/2014/main" id="{D6AB883D-3E21-4B18-B18F-F5F321D66E46}"/>
                </a:ext>
              </a:extLst>
            </p:cNvPr>
            <p:cNvGrpSpPr/>
            <p:nvPr/>
          </p:nvGrpSpPr>
          <p:grpSpPr>
            <a:xfrm>
              <a:off x="-4916796" y="2189561"/>
              <a:ext cx="1237129" cy="2456330"/>
              <a:chOff x="10927104" y="2200835"/>
              <a:chExt cx="1237129" cy="2456330"/>
            </a:xfrm>
            <a:solidFill>
              <a:srgbClr val="FF0000"/>
            </a:solidFill>
          </p:grpSpPr>
          <p:sp>
            <p:nvSpPr>
              <p:cNvPr id="93" name="Freeform: Shape 92">
                <a:extLst>
                  <a:ext uri="{FF2B5EF4-FFF2-40B4-BE49-F238E27FC236}">
                    <a16:creationId xmlns:a16="http://schemas.microsoft.com/office/drawing/2014/main" id="{B6C3678D-9A2F-412B-9135-09E55871E737}"/>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4" name="TextBox 93">
                <a:extLst>
                  <a:ext uri="{FF2B5EF4-FFF2-40B4-BE49-F238E27FC236}">
                    <a16:creationId xmlns:a16="http://schemas.microsoft.com/office/drawing/2014/main" id="{83C382C9-5A60-4667-A080-9C60F2BABDA8}"/>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Demo</a:t>
                </a:r>
              </a:p>
            </p:txBody>
          </p:sp>
        </p:grpSp>
        <p:pic>
          <p:nvPicPr>
            <p:cNvPr id="95" name="Picture 94">
              <a:extLst>
                <a:ext uri="{FF2B5EF4-FFF2-40B4-BE49-F238E27FC236}">
                  <a16:creationId xmlns:a16="http://schemas.microsoft.com/office/drawing/2014/main" id="{5AF9A32A-B678-44CB-B8D6-E278986DBB13}"/>
                </a:ext>
              </a:extLst>
            </p:cNvPr>
            <p:cNvPicPr>
              <a:picLocks noChangeAspect="1"/>
            </p:cNvPicPr>
            <p:nvPr/>
          </p:nvPicPr>
          <p:blipFill>
            <a:blip r:embed="rId17"/>
            <a:stretch>
              <a:fillRect/>
            </a:stretch>
          </p:blipFill>
          <p:spPr>
            <a:xfrm rot="16200000">
              <a:off x="-4809220" y="3131454"/>
              <a:ext cx="572545" cy="572545"/>
            </a:xfrm>
            <a:prstGeom prst="rect">
              <a:avLst/>
            </a:prstGeom>
          </p:spPr>
        </p:pic>
      </p:grpSp>
      <p:grpSp>
        <p:nvGrpSpPr>
          <p:cNvPr id="8" name="Group 7">
            <a:extLst>
              <a:ext uri="{FF2B5EF4-FFF2-40B4-BE49-F238E27FC236}">
                <a16:creationId xmlns:a16="http://schemas.microsoft.com/office/drawing/2014/main" id="{DC01864B-0072-4AD4-B802-543C258F9243}"/>
              </a:ext>
            </a:extLst>
          </p:cNvPr>
          <p:cNvGrpSpPr/>
          <p:nvPr/>
        </p:nvGrpSpPr>
        <p:grpSpPr>
          <a:xfrm>
            <a:off x="-18287368" y="11430"/>
            <a:ext cx="12164233" cy="6858000"/>
            <a:chOff x="-16325218" y="11430"/>
            <a:chExt cx="12164233" cy="6858000"/>
          </a:xfrm>
        </p:grpSpPr>
        <p:sp>
          <p:nvSpPr>
            <p:cNvPr id="96" name="Rectangle 95">
              <a:extLst>
                <a:ext uri="{FF2B5EF4-FFF2-40B4-BE49-F238E27FC236}">
                  <a16:creationId xmlns:a16="http://schemas.microsoft.com/office/drawing/2014/main" id="{D87DB16F-15EF-45DE-8370-B899DAF1B95F}"/>
                </a:ext>
              </a:extLst>
            </p:cNvPr>
            <p:cNvSpPr/>
            <p:nvPr/>
          </p:nvSpPr>
          <p:spPr>
            <a:xfrm>
              <a:off x="-1632521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7" name="Group 96">
              <a:extLst>
                <a:ext uri="{FF2B5EF4-FFF2-40B4-BE49-F238E27FC236}">
                  <a16:creationId xmlns:a16="http://schemas.microsoft.com/office/drawing/2014/main" id="{DCCCA264-F8C7-4CEF-B132-03D2DF1330C8}"/>
                </a:ext>
              </a:extLst>
            </p:cNvPr>
            <p:cNvGrpSpPr/>
            <p:nvPr/>
          </p:nvGrpSpPr>
          <p:grpSpPr>
            <a:xfrm>
              <a:off x="-5398114" y="2200835"/>
              <a:ext cx="1237129" cy="2456330"/>
              <a:chOff x="10927104" y="2200835"/>
              <a:chExt cx="1237129" cy="2456330"/>
            </a:xfrm>
            <a:solidFill>
              <a:srgbClr val="FFC000"/>
            </a:solidFill>
          </p:grpSpPr>
          <p:sp>
            <p:nvSpPr>
              <p:cNvPr id="98" name="Freeform: Shape 97">
                <a:extLst>
                  <a:ext uri="{FF2B5EF4-FFF2-40B4-BE49-F238E27FC236}">
                    <a16:creationId xmlns:a16="http://schemas.microsoft.com/office/drawing/2014/main" id="{B34E6EE4-F63B-4709-A0F6-F6C9B1A4C15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9" name="TextBox 98">
                <a:extLst>
                  <a:ext uri="{FF2B5EF4-FFF2-40B4-BE49-F238E27FC236}">
                    <a16:creationId xmlns:a16="http://schemas.microsoft.com/office/drawing/2014/main" id="{51367901-C575-4785-A1D7-36F78DC2E4EA}"/>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Snap</a:t>
                </a:r>
              </a:p>
            </p:txBody>
          </p:sp>
        </p:grpSp>
        <p:pic>
          <p:nvPicPr>
            <p:cNvPr id="100" name="Picture 99">
              <a:extLst>
                <a:ext uri="{FF2B5EF4-FFF2-40B4-BE49-F238E27FC236}">
                  <a16:creationId xmlns:a16="http://schemas.microsoft.com/office/drawing/2014/main" id="{28C933A0-13C6-4E84-8C70-EFD326C3A571}"/>
                </a:ext>
              </a:extLst>
            </p:cNvPr>
            <p:cNvPicPr>
              <a:picLocks noChangeAspect="1"/>
            </p:cNvPicPr>
            <p:nvPr/>
          </p:nvPicPr>
          <p:blipFill>
            <a:blip r:embed="rId18"/>
            <a:stretch>
              <a:fillRect/>
            </a:stretch>
          </p:blipFill>
          <p:spPr>
            <a:xfrm rot="16200000">
              <a:off x="-5251394" y="3162300"/>
              <a:ext cx="533400" cy="533400"/>
            </a:xfrm>
            <a:prstGeom prst="rect">
              <a:avLst/>
            </a:prstGeom>
          </p:spPr>
        </p:pic>
      </p:grpSp>
      <p:grpSp>
        <p:nvGrpSpPr>
          <p:cNvPr id="6" name="Group 5">
            <a:extLst>
              <a:ext uri="{FF2B5EF4-FFF2-40B4-BE49-F238E27FC236}">
                <a16:creationId xmlns:a16="http://schemas.microsoft.com/office/drawing/2014/main" id="{1D330824-0088-408F-8DBE-20BC9BE1462D}"/>
              </a:ext>
            </a:extLst>
          </p:cNvPr>
          <p:cNvGrpSpPr/>
          <p:nvPr/>
        </p:nvGrpSpPr>
        <p:grpSpPr>
          <a:xfrm>
            <a:off x="-18826079" y="11274"/>
            <a:ext cx="12164233" cy="6858000"/>
            <a:chOff x="-16818209" y="11274"/>
            <a:chExt cx="12164233" cy="6858000"/>
          </a:xfrm>
        </p:grpSpPr>
        <p:sp>
          <p:nvSpPr>
            <p:cNvPr id="101" name="Rectangle 100">
              <a:extLst>
                <a:ext uri="{FF2B5EF4-FFF2-40B4-BE49-F238E27FC236}">
                  <a16:creationId xmlns:a16="http://schemas.microsoft.com/office/drawing/2014/main" id="{4F74E032-B2A0-452B-B53F-B1F996969182}"/>
                </a:ext>
              </a:extLst>
            </p:cNvPr>
            <p:cNvSpPr/>
            <p:nvPr/>
          </p:nvSpPr>
          <p:spPr>
            <a:xfrm>
              <a:off x="-16818209" y="1127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2" name="Group 101">
              <a:extLst>
                <a:ext uri="{FF2B5EF4-FFF2-40B4-BE49-F238E27FC236}">
                  <a16:creationId xmlns:a16="http://schemas.microsoft.com/office/drawing/2014/main" id="{208878C4-941A-4241-87EA-D3311EF0A6E9}"/>
                </a:ext>
              </a:extLst>
            </p:cNvPr>
            <p:cNvGrpSpPr/>
            <p:nvPr/>
          </p:nvGrpSpPr>
          <p:grpSpPr>
            <a:xfrm>
              <a:off x="-5891105" y="2212109"/>
              <a:ext cx="1237129" cy="2456330"/>
              <a:chOff x="10927104" y="2200835"/>
              <a:chExt cx="1237129" cy="2456330"/>
            </a:xfrm>
            <a:solidFill>
              <a:srgbClr val="92D050"/>
            </a:solidFill>
          </p:grpSpPr>
          <p:sp>
            <p:nvSpPr>
              <p:cNvPr id="103" name="Freeform: Shape 102">
                <a:extLst>
                  <a:ext uri="{FF2B5EF4-FFF2-40B4-BE49-F238E27FC236}">
                    <a16:creationId xmlns:a16="http://schemas.microsoft.com/office/drawing/2014/main" id="{897416EB-1F88-4FCD-BFDD-417A3B47BFCC}"/>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4" name="TextBox 103">
                <a:extLst>
                  <a:ext uri="{FF2B5EF4-FFF2-40B4-BE49-F238E27FC236}">
                    <a16:creationId xmlns:a16="http://schemas.microsoft.com/office/drawing/2014/main" id="{9977377A-723C-401A-8AD3-CD22B24656C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Testing</a:t>
                </a:r>
              </a:p>
            </p:txBody>
          </p:sp>
        </p:grpSp>
        <p:pic>
          <p:nvPicPr>
            <p:cNvPr id="105" name="Picture 104">
              <a:extLst>
                <a:ext uri="{FF2B5EF4-FFF2-40B4-BE49-F238E27FC236}">
                  <a16:creationId xmlns:a16="http://schemas.microsoft.com/office/drawing/2014/main" id="{B3B5BBC3-4D86-4C24-BA65-7FE6EDE08AA4}"/>
                </a:ext>
              </a:extLst>
            </p:cNvPr>
            <p:cNvPicPr>
              <a:picLocks noChangeAspect="1"/>
            </p:cNvPicPr>
            <p:nvPr/>
          </p:nvPicPr>
          <p:blipFill>
            <a:blip r:embed="rId19"/>
            <a:stretch>
              <a:fillRect/>
            </a:stretch>
          </p:blipFill>
          <p:spPr>
            <a:xfrm rot="16200000">
              <a:off x="-5874373" y="3108580"/>
              <a:ext cx="663388" cy="663388"/>
            </a:xfrm>
            <a:prstGeom prst="rect">
              <a:avLst/>
            </a:prstGeom>
          </p:spPr>
        </p:pic>
      </p:grpSp>
      <p:grpSp>
        <p:nvGrpSpPr>
          <p:cNvPr id="5" name="Group 4">
            <a:extLst>
              <a:ext uri="{FF2B5EF4-FFF2-40B4-BE49-F238E27FC236}">
                <a16:creationId xmlns:a16="http://schemas.microsoft.com/office/drawing/2014/main" id="{7921A158-2456-476A-ACCE-1AE2B6D370F3}"/>
              </a:ext>
            </a:extLst>
          </p:cNvPr>
          <p:cNvGrpSpPr/>
          <p:nvPr/>
        </p:nvGrpSpPr>
        <p:grpSpPr>
          <a:xfrm>
            <a:off x="-19350974" y="11430"/>
            <a:ext cx="12164233" cy="6858000"/>
            <a:chOff x="-17297384" y="11430"/>
            <a:chExt cx="12164233" cy="6858000"/>
          </a:xfrm>
        </p:grpSpPr>
        <p:sp>
          <p:nvSpPr>
            <p:cNvPr id="106" name="Rectangle 105">
              <a:extLst>
                <a:ext uri="{FF2B5EF4-FFF2-40B4-BE49-F238E27FC236}">
                  <a16:creationId xmlns:a16="http://schemas.microsoft.com/office/drawing/2014/main" id="{5322BCD8-B9AA-4F1A-904D-4214B67BA855}"/>
                </a:ext>
              </a:extLst>
            </p:cNvPr>
            <p:cNvSpPr/>
            <p:nvPr/>
          </p:nvSpPr>
          <p:spPr>
            <a:xfrm>
              <a:off x="-17297384"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7" name="Group 106">
              <a:extLst>
                <a:ext uri="{FF2B5EF4-FFF2-40B4-BE49-F238E27FC236}">
                  <a16:creationId xmlns:a16="http://schemas.microsoft.com/office/drawing/2014/main" id="{747B2932-49C2-403F-B9EE-C9D301A44D41}"/>
                </a:ext>
              </a:extLst>
            </p:cNvPr>
            <p:cNvGrpSpPr/>
            <p:nvPr/>
          </p:nvGrpSpPr>
          <p:grpSpPr>
            <a:xfrm>
              <a:off x="-6370280" y="2200835"/>
              <a:ext cx="1237129" cy="2456330"/>
              <a:chOff x="10927104" y="2200835"/>
              <a:chExt cx="1237129" cy="2456330"/>
            </a:xfrm>
            <a:solidFill>
              <a:schemeClr val="accent2">
                <a:lumMod val="75000"/>
              </a:schemeClr>
            </a:solidFill>
          </p:grpSpPr>
          <p:sp>
            <p:nvSpPr>
              <p:cNvPr id="108" name="Freeform: Shape 107">
                <a:extLst>
                  <a:ext uri="{FF2B5EF4-FFF2-40B4-BE49-F238E27FC236}">
                    <a16:creationId xmlns:a16="http://schemas.microsoft.com/office/drawing/2014/main" id="{2A20210E-9BC4-4C2A-811B-687B15E8FA2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9" name="TextBox 108">
                <a:extLst>
                  <a:ext uri="{FF2B5EF4-FFF2-40B4-BE49-F238E27FC236}">
                    <a16:creationId xmlns:a16="http://schemas.microsoft.com/office/drawing/2014/main" id="{E9C000EC-0D9F-474B-81F8-D3614247155D}"/>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Result</a:t>
                </a:r>
              </a:p>
            </p:txBody>
          </p:sp>
        </p:grpSp>
        <p:pic>
          <p:nvPicPr>
            <p:cNvPr id="110" name="Picture 109">
              <a:extLst>
                <a:ext uri="{FF2B5EF4-FFF2-40B4-BE49-F238E27FC236}">
                  <a16:creationId xmlns:a16="http://schemas.microsoft.com/office/drawing/2014/main" id="{8866ADA1-C641-4B54-AA6C-CCBDD3348A06}"/>
                </a:ext>
              </a:extLst>
            </p:cNvPr>
            <p:cNvPicPr>
              <a:picLocks noChangeAspect="1"/>
            </p:cNvPicPr>
            <p:nvPr/>
          </p:nvPicPr>
          <p:blipFill>
            <a:blip r:embed="rId20"/>
            <a:stretch>
              <a:fillRect/>
            </a:stretch>
          </p:blipFill>
          <p:spPr>
            <a:xfrm rot="16200000">
              <a:off x="-6285714" y="3173506"/>
              <a:ext cx="510989" cy="510989"/>
            </a:xfrm>
            <a:prstGeom prst="rect">
              <a:avLst/>
            </a:prstGeom>
          </p:spPr>
        </p:pic>
      </p:grpSp>
      <p:grpSp>
        <p:nvGrpSpPr>
          <p:cNvPr id="2" name="Group 1">
            <a:extLst>
              <a:ext uri="{FF2B5EF4-FFF2-40B4-BE49-F238E27FC236}">
                <a16:creationId xmlns:a16="http://schemas.microsoft.com/office/drawing/2014/main" id="{1FCE99C7-DCA9-4AB0-B584-C629292DB967}"/>
              </a:ext>
            </a:extLst>
          </p:cNvPr>
          <p:cNvGrpSpPr/>
          <p:nvPr/>
        </p:nvGrpSpPr>
        <p:grpSpPr>
          <a:xfrm>
            <a:off x="-19851068" y="11247"/>
            <a:ext cx="12164233" cy="6858000"/>
            <a:chOff x="-17766998" y="11247"/>
            <a:chExt cx="12164233" cy="6858000"/>
          </a:xfrm>
        </p:grpSpPr>
        <p:sp>
          <p:nvSpPr>
            <p:cNvPr id="111" name="Rectangle 110">
              <a:extLst>
                <a:ext uri="{FF2B5EF4-FFF2-40B4-BE49-F238E27FC236}">
                  <a16:creationId xmlns:a16="http://schemas.microsoft.com/office/drawing/2014/main" id="{C941B9E8-B273-491D-BFCA-34A34C59DA45}"/>
                </a:ext>
              </a:extLst>
            </p:cNvPr>
            <p:cNvSpPr/>
            <p:nvPr/>
          </p:nvSpPr>
          <p:spPr>
            <a:xfrm>
              <a:off x="-17766998" y="11247"/>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2" name="Group 111">
              <a:extLst>
                <a:ext uri="{FF2B5EF4-FFF2-40B4-BE49-F238E27FC236}">
                  <a16:creationId xmlns:a16="http://schemas.microsoft.com/office/drawing/2014/main" id="{4C026B2A-B1A4-4B04-9362-0FE80074EEDE}"/>
                </a:ext>
              </a:extLst>
            </p:cNvPr>
            <p:cNvGrpSpPr/>
            <p:nvPr/>
          </p:nvGrpSpPr>
          <p:grpSpPr>
            <a:xfrm>
              <a:off x="-6839894" y="2189222"/>
              <a:ext cx="1237129" cy="2456330"/>
              <a:chOff x="10927104" y="2200835"/>
              <a:chExt cx="1237129" cy="2456330"/>
            </a:xfrm>
            <a:solidFill>
              <a:srgbClr val="00B050"/>
            </a:solidFill>
          </p:grpSpPr>
          <p:sp>
            <p:nvSpPr>
              <p:cNvPr id="113" name="Freeform: Shape 112">
                <a:extLst>
                  <a:ext uri="{FF2B5EF4-FFF2-40B4-BE49-F238E27FC236}">
                    <a16:creationId xmlns:a16="http://schemas.microsoft.com/office/drawing/2014/main" id="{F713FD38-0806-4F55-8D5D-14998013850A}"/>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14" name="TextBox 113">
                <a:extLst>
                  <a:ext uri="{FF2B5EF4-FFF2-40B4-BE49-F238E27FC236}">
                    <a16:creationId xmlns:a16="http://schemas.microsoft.com/office/drawing/2014/main" id="{F9A87DD7-3856-47C0-9A18-C811AE8793B2}"/>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Conclusion</a:t>
                </a:r>
              </a:p>
            </p:txBody>
          </p:sp>
        </p:grpSp>
        <p:pic>
          <p:nvPicPr>
            <p:cNvPr id="115" name="Picture 114">
              <a:extLst>
                <a:ext uri="{FF2B5EF4-FFF2-40B4-BE49-F238E27FC236}">
                  <a16:creationId xmlns:a16="http://schemas.microsoft.com/office/drawing/2014/main" id="{7C9D8949-50E3-4875-870B-E1D02DB1B615}"/>
                </a:ext>
              </a:extLst>
            </p:cNvPr>
            <p:cNvPicPr>
              <a:picLocks noChangeAspect="1"/>
            </p:cNvPicPr>
            <p:nvPr/>
          </p:nvPicPr>
          <p:blipFill>
            <a:blip r:embed="rId21"/>
            <a:stretch>
              <a:fillRect/>
            </a:stretch>
          </p:blipFill>
          <p:spPr>
            <a:xfrm rot="16200000">
              <a:off x="-6751445" y="3121551"/>
              <a:ext cx="591671" cy="591671"/>
            </a:xfrm>
            <a:prstGeom prst="rect">
              <a:avLst/>
            </a:prstGeom>
          </p:spPr>
        </p:pic>
      </p:grpSp>
      <p:sp>
        <p:nvSpPr>
          <p:cNvPr id="3" name="TextBox 2">
            <a:extLst>
              <a:ext uri="{FF2B5EF4-FFF2-40B4-BE49-F238E27FC236}">
                <a16:creationId xmlns:a16="http://schemas.microsoft.com/office/drawing/2014/main" id="{2FCA1B5E-C925-4514-A8FB-D9177B29BAC1}"/>
              </a:ext>
            </a:extLst>
          </p:cNvPr>
          <p:cNvSpPr txBox="1"/>
          <p:nvPr/>
        </p:nvSpPr>
        <p:spPr>
          <a:xfrm>
            <a:off x="1477818" y="868218"/>
            <a:ext cx="8802255" cy="707886"/>
          </a:xfrm>
          <a:prstGeom prst="rect">
            <a:avLst/>
          </a:prstGeom>
          <a:noFill/>
        </p:spPr>
        <p:txBody>
          <a:bodyPr wrap="square" rtlCol="0">
            <a:spAutoFit/>
          </a:bodyPr>
          <a:lstStyle/>
          <a:p>
            <a:r>
              <a:rPr lang="en-IN" sz="4000" b="1" dirty="0">
                <a:solidFill>
                  <a:srgbClr val="00B0F0"/>
                </a:solidFill>
                <a:latin typeface="Tw Cen MT" panose="020B0602020104020603" pitchFamily="34" charset="0"/>
              </a:rPr>
              <a:t>PROJECT TEAM MEMBERS:</a:t>
            </a:r>
          </a:p>
        </p:txBody>
      </p:sp>
      <p:sp>
        <p:nvSpPr>
          <p:cNvPr id="7" name="TextBox 6">
            <a:extLst>
              <a:ext uri="{FF2B5EF4-FFF2-40B4-BE49-F238E27FC236}">
                <a16:creationId xmlns:a16="http://schemas.microsoft.com/office/drawing/2014/main" id="{BD352B2A-E194-45F4-A226-F0CC2BE583A5}"/>
              </a:ext>
            </a:extLst>
          </p:cNvPr>
          <p:cNvSpPr txBox="1"/>
          <p:nvPr/>
        </p:nvSpPr>
        <p:spPr>
          <a:xfrm>
            <a:off x="3573984" y="1959791"/>
            <a:ext cx="6132352" cy="1569660"/>
          </a:xfrm>
          <a:prstGeom prst="rect">
            <a:avLst/>
          </a:prstGeom>
          <a:noFill/>
        </p:spPr>
        <p:txBody>
          <a:bodyPr wrap="square" rtlCol="0">
            <a:spAutoFit/>
          </a:bodyPr>
          <a:lstStyle/>
          <a:p>
            <a:r>
              <a:rPr lang="en-IN" sz="2000" dirty="0">
                <a:latin typeface="Tw Cen MT" panose="020B0602020104020603" pitchFamily="34" charset="0"/>
              </a:rPr>
              <a:t>         </a:t>
            </a:r>
            <a:r>
              <a:rPr lang="en-IN" sz="2400" b="1" dirty="0">
                <a:latin typeface="Tw Cen MT" panose="020B0602020104020603" pitchFamily="34" charset="0"/>
              </a:rPr>
              <a:t>20BCY10065  Yogendra Bijapur</a:t>
            </a:r>
          </a:p>
          <a:p>
            <a:r>
              <a:rPr lang="en-IN" sz="2400" b="1" dirty="0">
                <a:latin typeface="Tw Cen MT" panose="020B0602020104020603" pitchFamily="34" charset="0"/>
              </a:rPr>
              <a:t>        20BCY10104  Joel Franko</a:t>
            </a:r>
          </a:p>
          <a:p>
            <a:r>
              <a:rPr lang="en-IN" sz="2400" b="1" dirty="0">
                <a:latin typeface="Tw Cen MT" panose="020B0602020104020603" pitchFamily="34" charset="0"/>
              </a:rPr>
              <a:t>        20BCY10129  R.P. Niranjan Surya Prasad</a:t>
            </a:r>
          </a:p>
          <a:p>
            <a:r>
              <a:rPr lang="en-IN" sz="2400" b="1" dirty="0">
                <a:latin typeface="Tw Cen MT" panose="020B0602020104020603" pitchFamily="34" charset="0"/>
              </a:rPr>
              <a:t>        20BCY10177  Rohan Kolhatkar</a:t>
            </a:r>
          </a:p>
        </p:txBody>
      </p:sp>
      <p:sp>
        <p:nvSpPr>
          <p:cNvPr id="118" name="TextBox 117">
            <a:extLst>
              <a:ext uri="{FF2B5EF4-FFF2-40B4-BE49-F238E27FC236}">
                <a16:creationId xmlns:a16="http://schemas.microsoft.com/office/drawing/2014/main" id="{631D6C69-7538-4227-8EE4-AD830176EDC1}"/>
              </a:ext>
            </a:extLst>
          </p:cNvPr>
          <p:cNvSpPr txBox="1"/>
          <p:nvPr/>
        </p:nvSpPr>
        <p:spPr>
          <a:xfrm>
            <a:off x="1476472" y="4184073"/>
            <a:ext cx="6386888" cy="707886"/>
          </a:xfrm>
          <a:prstGeom prst="rect">
            <a:avLst/>
          </a:prstGeom>
          <a:noFill/>
        </p:spPr>
        <p:txBody>
          <a:bodyPr wrap="square" rtlCol="0">
            <a:spAutoFit/>
          </a:bodyPr>
          <a:lstStyle/>
          <a:p>
            <a:r>
              <a:rPr lang="en-IN" sz="4000" b="1" dirty="0">
                <a:solidFill>
                  <a:srgbClr val="00B0F0"/>
                </a:solidFill>
                <a:latin typeface="Tw Cen MT" panose="020B0602020104020603" pitchFamily="34" charset="0"/>
              </a:rPr>
              <a:t>GUIDE: </a:t>
            </a:r>
          </a:p>
        </p:txBody>
      </p:sp>
      <p:sp>
        <p:nvSpPr>
          <p:cNvPr id="119" name="TextBox 118">
            <a:extLst>
              <a:ext uri="{FF2B5EF4-FFF2-40B4-BE49-F238E27FC236}">
                <a16:creationId xmlns:a16="http://schemas.microsoft.com/office/drawing/2014/main" id="{3D1CF46F-369E-4020-ADAB-26983814AADA}"/>
              </a:ext>
            </a:extLst>
          </p:cNvPr>
          <p:cNvSpPr txBox="1"/>
          <p:nvPr/>
        </p:nvSpPr>
        <p:spPr>
          <a:xfrm>
            <a:off x="4189800" y="5084916"/>
            <a:ext cx="4002869" cy="461665"/>
          </a:xfrm>
          <a:prstGeom prst="rect">
            <a:avLst/>
          </a:prstGeom>
          <a:noFill/>
        </p:spPr>
        <p:txBody>
          <a:bodyPr wrap="square" rtlCol="0">
            <a:spAutoFit/>
          </a:bodyPr>
          <a:lstStyle/>
          <a:p>
            <a:r>
              <a:rPr lang="en-IN" sz="2400" b="1" dirty="0">
                <a:latin typeface="Tw Cen MT" panose="020B0602020104020603" pitchFamily="34" charset="0"/>
              </a:rPr>
              <a:t> DR. GANESHAN R</a:t>
            </a:r>
          </a:p>
        </p:txBody>
      </p:sp>
    </p:spTree>
    <p:extLst>
      <p:ext uri="{BB962C8B-B14F-4D97-AF65-F5344CB8AC3E}">
        <p14:creationId xmlns:p14="http://schemas.microsoft.com/office/powerpoint/2010/main" val="2455626016"/>
      </p:ext>
    </p:extLst>
  </p:cSld>
  <p:clrMapOvr>
    <a:masterClrMapping/>
  </p:clrMapOvr>
  <p:transition spd="slow">
    <p:cover dir="r"/>
    <p:sndAc>
      <p:stSnd>
        <p:snd r:embed="rId2" name="click.wav"/>
      </p:stSnd>
    </p:sndAc>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7" name="Group 116">
            <a:extLst>
              <a:ext uri="{FF2B5EF4-FFF2-40B4-BE49-F238E27FC236}">
                <a16:creationId xmlns:a16="http://schemas.microsoft.com/office/drawing/2014/main" id="{EDA28C03-7632-4241-95B7-FBB636F961F7}"/>
              </a:ext>
            </a:extLst>
          </p:cNvPr>
          <p:cNvGrpSpPr/>
          <p:nvPr/>
        </p:nvGrpSpPr>
        <p:grpSpPr>
          <a:xfrm>
            <a:off x="32933" y="9115"/>
            <a:ext cx="12164233" cy="6858000"/>
            <a:chOff x="35784" y="9284"/>
            <a:chExt cx="12164233" cy="6858000"/>
          </a:xfrm>
        </p:grpSpPr>
        <p:sp>
          <p:nvSpPr>
            <p:cNvPr id="4" name="Rectangle 3">
              <a:extLst>
                <a:ext uri="{FF2B5EF4-FFF2-40B4-BE49-F238E27FC236}">
                  <a16:creationId xmlns:a16="http://schemas.microsoft.com/office/drawing/2014/main" id="{5325182F-DD99-4A1B-A101-4E4A66FEA396}"/>
                </a:ext>
              </a:extLst>
            </p:cNvPr>
            <p:cNvSpPr/>
            <p:nvPr/>
          </p:nvSpPr>
          <p:spPr>
            <a:xfrm>
              <a:off x="35784" y="928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5" name="Group 14">
              <a:extLst>
                <a:ext uri="{FF2B5EF4-FFF2-40B4-BE49-F238E27FC236}">
                  <a16:creationId xmlns:a16="http://schemas.microsoft.com/office/drawing/2014/main" id="{3612D5D8-A1B2-470F-913B-0E3CB2D318D0}"/>
                </a:ext>
              </a:extLst>
            </p:cNvPr>
            <p:cNvGrpSpPr/>
            <p:nvPr/>
          </p:nvGrpSpPr>
          <p:grpSpPr>
            <a:xfrm>
              <a:off x="10962888" y="2189405"/>
              <a:ext cx="1237129" cy="2456330"/>
              <a:chOff x="10927104" y="2200835"/>
              <a:chExt cx="1237129" cy="2456330"/>
            </a:xfrm>
          </p:grpSpPr>
          <p:sp>
            <p:nvSpPr>
              <p:cNvPr id="9" name="Freeform: Shape 8">
                <a:extLst>
                  <a:ext uri="{FF2B5EF4-FFF2-40B4-BE49-F238E27FC236}">
                    <a16:creationId xmlns:a16="http://schemas.microsoft.com/office/drawing/2014/main" id="{1B197C8E-43B8-4E09-8B8F-86809218EB6A}"/>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 name="TextBox 9">
                <a:extLst>
                  <a:ext uri="{FF2B5EF4-FFF2-40B4-BE49-F238E27FC236}">
                    <a16:creationId xmlns:a16="http://schemas.microsoft.com/office/drawing/2014/main" id="{F0329830-636B-4BF1-AAD4-1B1F3AC6965A}"/>
                  </a:ext>
                </a:extLst>
              </p:cNvPr>
              <p:cNvSpPr txBox="1"/>
              <p:nvPr/>
            </p:nvSpPr>
            <p:spPr>
              <a:xfrm rot="16200000">
                <a:off x="10815481" y="3167390"/>
                <a:ext cx="2106706" cy="523220"/>
              </a:xfrm>
              <a:prstGeom prst="rect">
                <a:avLst/>
              </a:prstGeom>
              <a:noFill/>
            </p:spPr>
            <p:txBody>
              <a:bodyPr wrap="square" rtlCol="0">
                <a:spAutoFit/>
              </a:bodyPr>
              <a:lstStyle/>
              <a:p>
                <a:pPr algn="ctr"/>
                <a:r>
                  <a:rPr lang="en-IN" sz="2800" b="1" dirty="0">
                    <a:solidFill>
                      <a:schemeClr val="bg2"/>
                    </a:solidFill>
                    <a:latin typeface="Tw Cen MT" panose="020B0602020104020603" pitchFamily="34" charset="0"/>
                  </a:rPr>
                  <a:t>Title</a:t>
                </a:r>
              </a:p>
            </p:txBody>
          </p:sp>
          <p:pic>
            <p:nvPicPr>
              <p:cNvPr id="14" name="Picture 13">
                <a:extLst>
                  <a:ext uri="{FF2B5EF4-FFF2-40B4-BE49-F238E27FC236}">
                    <a16:creationId xmlns:a16="http://schemas.microsoft.com/office/drawing/2014/main" id="{C453BAB4-FDD7-4731-BBE6-4FF701A52ABF}"/>
                  </a:ext>
                </a:extLst>
              </p:cNvPr>
              <p:cNvPicPr>
                <a:picLocks noChangeAspect="1"/>
              </p:cNvPicPr>
              <p:nvPr/>
            </p:nvPicPr>
            <p:blipFill>
              <a:blip r:embed="rId3"/>
              <a:stretch>
                <a:fillRect/>
              </a:stretch>
            </p:blipFill>
            <p:spPr>
              <a:xfrm rot="16200000">
                <a:off x="11030197" y="3171264"/>
                <a:ext cx="515471" cy="515471"/>
              </a:xfrm>
              <a:prstGeom prst="rect">
                <a:avLst/>
              </a:prstGeom>
            </p:spPr>
          </p:pic>
        </p:grpSp>
      </p:grpSp>
      <p:grpSp>
        <p:nvGrpSpPr>
          <p:cNvPr id="116" name="Group 115">
            <a:extLst>
              <a:ext uri="{FF2B5EF4-FFF2-40B4-BE49-F238E27FC236}">
                <a16:creationId xmlns:a16="http://schemas.microsoft.com/office/drawing/2014/main" id="{A1A8396F-0CE5-401D-A629-7EF0B937BE7A}"/>
              </a:ext>
            </a:extLst>
          </p:cNvPr>
          <p:cNvGrpSpPr/>
          <p:nvPr/>
        </p:nvGrpSpPr>
        <p:grpSpPr>
          <a:xfrm>
            <a:off x="29930" y="9284"/>
            <a:ext cx="12164233" cy="6858000"/>
            <a:chOff x="-450130" y="9284"/>
            <a:chExt cx="12164233" cy="6858000"/>
          </a:xfrm>
        </p:grpSpPr>
        <p:sp>
          <p:nvSpPr>
            <p:cNvPr id="16" name="Rectangle 15">
              <a:extLst>
                <a:ext uri="{FF2B5EF4-FFF2-40B4-BE49-F238E27FC236}">
                  <a16:creationId xmlns:a16="http://schemas.microsoft.com/office/drawing/2014/main" id="{2EB8F937-046F-4E9F-9A9C-F21B01918C67}"/>
                </a:ext>
              </a:extLst>
            </p:cNvPr>
            <p:cNvSpPr/>
            <p:nvPr/>
          </p:nvSpPr>
          <p:spPr>
            <a:xfrm>
              <a:off x="-450130" y="928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7" name="Group 16">
              <a:extLst>
                <a:ext uri="{FF2B5EF4-FFF2-40B4-BE49-F238E27FC236}">
                  <a16:creationId xmlns:a16="http://schemas.microsoft.com/office/drawing/2014/main" id="{15EB636C-4A35-4CB9-9765-BE5EEB83BA81}"/>
                </a:ext>
              </a:extLst>
            </p:cNvPr>
            <p:cNvGrpSpPr/>
            <p:nvPr/>
          </p:nvGrpSpPr>
          <p:grpSpPr>
            <a:xfrm>
              <a:off x="10476974" y="2210119"/>
              <a:ext cx="1237129" cy="2456330"/>
              <a:chOff x="10927104" y="2200835"/>
              <a:chExt cx="1237129" cy="2456330"/>
            </a:xfrm>
            <a:solidFill>
              <a:srgbClr val="00B0F0"/>
            </a:solidFill>
          </p:grpSpPr>
          <p:sp>
            <p:nvSpPr>
              <p:cNvPr id="18" name="Freeform: Shape 17">
                <a:extLst>
                  <a:ext uri="{FF2B5EF4-FFF2-40B4-BE49-F238E27FC236}">
                    <a16:creationId xmlns:a16="http://schemas.microsoft.com/office/drawing/2014/main" id="{A175329F-AD58-40ED-BAE9-3E71D36E44D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9" name="TextBox 18">
                <a:extLst>
                  <a:ext uri="{FF2B5EF4-FFF2-40B4-BE49-F238E27FC236}">
                    <a16:creationId xmlns:a16="http://schemas.microsoft.com/office/drawing/2014/main" id="{973C6430-B429-4E48-846F-1FF675FC6845}"/>
                  </a:ext>
                </a:extLst>
              </p:cNvPr>
              <p:cNvSpPr txBox="1"/>
              <p:nvPr/>
            </p:nvSpPr>
            <p:spPr>
              <a:xfrm rot="16200000">
                <a:off x="10815481" y="3167390"/>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Members</a:t>
                </a:r>
              </a:p>
            </p:txBody>
          </p:sp>
        </p:grpSp>
        <p:pic>
          <p:nvPicPr>
            <p:cNvPr id="20" name="Picture 19">
              <a:extLst>
                <a:ext uri="{FF2B5EF4-FFF2-40B4-BE49-F238E27FC236}">
                  <a16:creationId xmlns:a16="http://schemas.microsoft.com/office/drawing/2014/main" id="{CB703892-499F-4AAC-9BDA-766DBB9E5DAC}"/>
                </a:ext>
              </a:extLst>
            </p:cNvPr>
            <p:cNvPicPr>
              <a:picLocks noChangeAspect="1"/>
            </p:cNvPicPr>
            <p:nvPr/>
          </p:nvPicPr>
          <p:blipFill>
            <a:blip r:embed="rId4"/>
            <a:stretch>
              <a:fillRect/>
            </a:stretch>
          </p:blipFill>
          <p:spPr>
            <a:xfrm rot="16200000">
              <a:off x="10449207" y="3059525"/>
              <a:ext cx="757518" cy="757518"/>
            </a:xfrm>
            <a:prstGeom prst="rect">
              <a:avLst/>
            </a:prstGeom>
          </p:spPr>
        </p:pic>
      </p:grpSp>
      <p:grpSp>
        <p:nvGrpSpPr>
          <p:cNvPr id="90" name="Group 89">
            <a:extLst>
              <a:ext uri="{FF2B5EF4-FFF2-40B4-BE49-F238E27FC236}">
                <a16:creationId xmlns:a16="http://schemas.microsoft.com/office/drawing/2014/main" id="{AE831CE4-E4C3-4FB2-B204-7CF09484CB7D}"/>
              </a:ext>
            </a:extLst>
          </p:cNvPr>
          <p:cNvGrpSpPr/>
          <p:nvPr/>
        </p:nvGrpSpPr>
        <p:grpSpPr>
          <a:xfrm>
            <a:off x="33472" y="11247"/>
            <a:ext cx="12172808" cy="6858000"/>
            <a:chOff x="-949508" y="11247"/>
            <a:chExt cx="12172808" cy="6858000"/>
          </a:xfrm>
        </p:grpSpPr>
        <p:sp>
          <p:nvSpPr>
            <p:cNvPr id="26" name="Rectangle 25">
              <a:extLst>
                <a:ext uri="{FF2B5EF4-FFF2-40B4-BE49-F238E27FC236}">
                  <a16:creationId xmlns:a16="http://schemas.microsoft.com/office/drawing/2014/main" id="{AD61848D-D5E7-4749-BB08-70A1449180C7}"/>
                </a:ext>
              </a:extLst>
            </p:cNvPr>
            <p:cNvSpPr/>
            <p:nvPr/>
          </p:nvSpPr>
          <p:spPr>
            <a:xfrm>
              <a:off x="-949508" y="11247"/>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7" name="Group 26">
              <a:extLst>
                <a:ext uri="{FF2B5EF4-FFF2-40B4-BE49-F238E27FC236}">
                  <a16:creationId xmlns:a16="http://schemas.microsoft.com/office/drawing/2014/main" id="{6565B95C-496C-4C2B-AF37-5C72263B34B3}"/>
                </a:ext>
              </a:extLst>
            </p:cNvPr>
            <p:cNvGrpSpPr/>
            <p:nvPr/>
          </p:nvGrpSpPr>
          <p:grpSpPr>
            <a:xfrm>
              <a:off x="9986171" y="2180120"/>
              <a:ext cx="1237129" cy="2456330"/>
              <a:chOff x="10927104" y="2200835"/>
              <a:chExt cx="1237129" cy="2456330"/>
            </a:xfrm>
            <a:solidFill>
              <a:srgbClr val="00B050"/>
            </a:solidFill>
          </p:grpSpPr>
          <p:sp>
            <p:nvSpPr>
              <p:cNvPr id="28" name="Freeform: Shape 27">
                <a:extLst>
                  <a:ext uri="{FF2B5EF4-FFF2-40B4-BE49-F238E27FC236}">
                    <a16:creationId xmlns:a16="http://schemas.microsoft.com/office/drawing/2014/main" id="{E6224042-4E98-405D-822B-4C4EE1934418}"/>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9" name="TextBox 28">
                <a:extLst>
                  <a:ext uri="{FF2B5EF4-FFF2-40B4-BE49-F238E27FC236}">
                    <a16:creationId xmlns:a16="http://schemas.microsoft.com/office/drawing/2014/main" id="{4B793913-7014-47F8-A9DE-CF207EE7F8F5}"/>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Introduction</a:t>
                </a:r>
              </a:p>
            </p:txBody>
          </p:sp>
        </p:grpSp>
        <p:pic>
          <p:nvPicPr>
            <p:cNvPr id="30" name="Picture 29">
              <a:extLst>
                <a:ext uri="{FF2B5EF4-FFF2-40B4-BE49-F238E27FC236}">
                  <a16:creationId xmlns:a16="http://schemas.microsoft.com/office/drawing/2014/main" id="{88271813-6BF2-4092-8659-8524814A75DE}"/>
                </a:ext>
              </a:extLst>
            </p:cNvPr>
            <p:cNvPicPr>
              <a:picLocks noChangeAspect="1"/>
            </p:cNvPicPr>
            <p:nvPr/>
          </p:nvPicPr>
          <p:blipFill>
            <a:blip r:embed="rId5"/>
            <a:stretch>
              <a:fillRect/>
            </a:stretch>
          </p:blipFill>
          <p:spPr>
            <a:xfrm rot="16200000">
              <a:off x="10017285" y="3089461"/>
              <a:ext cx="679076" cy="679076"/>
            </a:xfrm>
            <a:prstGeom prst="rect">
              <a:avLst/>
            </a:prstGeom>
          </p:spPr>
        </p:pic>
      </p:grpSp>
      <p:grpSp>
        <p:nvGrpSpPr>
          <p:cNvPr id="89" name="Group 88">
            <a:extLst>
              <a:ext uri="{FF2B5EF4-FFF2-40B4-BE49-F238E27FC236}">
                <a16:creationId xmlns:a16="http://schemas.microsoft.com/office/drawing/2014/main" id="{C2E84346-7496-47A3-AB32-A44B0F87C730}"/>
              </a:ext>
            </a:extLst>
          </p:cNvPr>
          <p:cNvGrpSpPr/>
          <p:nvPr/>
        </p:nvGrpSpPr>
        <p:grpSpPr>
          <a:xfrm>
            <a:off x="45456" y="15889"/>
            <a:ext cx="12175498" cy="6858000"/>
            <a:chOff x="-1455684" y="15889"/>
            <a:chExt cx="12175498" cy="6858000"/>
          </a:xfrm>
        </p:grpSpPr>
        <p:sp>
          <p:nvSpPr>
            <p:cNvPr id="31" name="Rectangle 30">
              <a:extLst>
                <a:ext uri="{FF2B5EF4-FFF2-40B4-BE49-F238E27FC236}">
                  <a16:creationId xmlns:a16="http://schemas.microsoft.com/office/drawing/2014/main" id="{B767135F-2766-4734-B0A2-AC43583E7F39}"/>
                </a:ext>
              </a:extLst>
            </p:cNvPr>
            <p:cNvSpPr/>
            <p:nvPr/>
          </p:nvSpPr>
          <p:spPr>
            <a:xfrm>
              <a:off x="-1455684" y="15889"/>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2" name="Group 31">
              <a:extLst>
                <a:ext uri="{FF2B5EF4-FFF2-40B4-BE49-F238E27FC236}">
                  <a16:creationId xmlns:a16="http://schemas.microsoft.com/office/drawing/2014/main" id="{C39475E1-8596-41D0-84C1-894EA09817D8}"/>
                </a:ext>
              </a:extLst>
            </p:cNvPr>
            <p:cNvGrpSpPr/>
            <p:nvPr/>
          </p:nvGrpSpPr>
          <p:grpSpPr>
            <a:xfrm>
              <a:off x="9482685" y="2211263"/>
              <a:ext cx="1237129" cy="2456330"/>
              <a:chOff x="10927104" y="2200835"/>
              <a:chExt cx="1237129" cy="2456330"/>
            </a:xfrm>
            <a:solidFill>
              <a:srgbClr val="FF0000"/>
            </a:solidFill>
          </p:grpSpPr>
          <p:sp>
            <p:nvSpPr>
              <p:cNvPr id="33" name="Freeform: Shape 32">
                <a:extLst>
                  <a:ext uri="{FF2B5EF4-FFF2-40B4-BE49-F238E27FC236}">
                    <a16:creationId xmlns:a16="http://schemas.microsoft.com/office/drawing/2014/main" id="{87EE726A-7909-4DC5-A56E-BBEABFAF9F44}"/>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4" name="TextBox 33">
                <a:extLst>
                  <a:ext uri="{FF2B5EF4-FFF2-40B4-BE49-F238E27FC236}">
                    <a16:creationId xmlns:a16="http://schemas.microsoft.com/office/drawing/2014/main" id="{6E9B433E-1990-40F8-996A-85486588905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Limitations</a:t>
                </a:r>
              </a:p>
            </p:txBody>
          </p:sp>
        </p:grpSp>
        <p:pic>
          <p:nvPicPr>
            <p:cNvPr id="35" name="Picture 34">
              <a:extLst>
                <a:ext uri="{FF2B5EF4-FFF2-40B4-BE49-F238E27FC236}">
                  <a16:creationId xmlns:a16="http://schemas.microsoft.com/office/drawing/2014/main" id="{9A8AC200-C2FC-41F3-AF7F-6DD411A86024}"/>
                </a:ext>
              </a:extLst>
            </p:cNvPr>
            <p:cNvPicPr>
              <a:picLocks noChangeAspect="1"/>
            </p:cNvPicPr>
            <p:nvPr/>
          </p:nvPicPr>
          <p:blipFill>
            <a:blip r:embed="rId6"/>
            <a:stretch>
              <a:fillRect/>
            </a:stretch>
          </p:blipFill>
          <p:spPr>
            <a:xfrm rot="16200000">
              <a:off x="9648726" y="3266113"/>
              <a:ext cx="526677" cy="526677"/>
            </a:xfrm>
            <a:prstGeom prst="rect">
              <a:avLst/>
            </a:prstGeom>
          </p:spPr>
        </p:pic>
      </p:grpSp>
      <p:grpSp>
        <p:nvGrpSpPr>
          <p:cNvPr id="88" name="Group 87">
            <a:extLst>
              <a:ext uri="{FF2B5EF4-FFF2-40B4-BE49-F238E27FC236}">
                <a16:creationId xmlns:a16="http://schemas.microsoft.com/office/drawing/2014/main" id="{FB9B051E-DCD0-4788-9FED-EBD1E7F8D1AF}"/>
              </a:ext>
            </a:extLst>
          </p:cNvPr>
          <p:cNvGrpSpPr/>
          <p:nvPr/>
        </p:nvGrpSpPr>
        <p:grpSpPr>
          <a:xfrm>
            <a:off x="9203" y="9115"/>
            <a:ext cx="12168102" cy="6858000"/>
            <a:chOff x="16823" y="9115"/>
            <a:chExt cx="12168102" cy="6858000"/>
          </a:xfrm>
        </p:grpSpPr>
        <p:sp>
          <p:nvSpPr>
            <p:cNvPr id="36" name="Rectangle 35">
              <a:extLst>
                <a:ext uri="{FF2B5EF4-FFF2-40B4-BE49-F238E27FC236}">
                  <a16:creationId xmlns:a16="http://schemas.microsoft.com/office/drawing/2014/main" id="{C88FE640-3612-4C1B-AF94-A128409FA538}"/>
                </a:ext>
              </a:extLst>
            </p:cNvPr>
            <p:cNvSpPr/>
            <p:nvPr/>
          </p:nvSpPr>
          <p:spPr>
            <a:xfrm>
              <a:off x="16823" y="9115"/>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7" name="Group 36">
              <a:extLst>
                <a:ext uri="{FF2B5EF4-FFF2-40B4-BE49-F238E27FC236}">
                  <a16:creationId xmlns:a16="http://schemas.microsoft.com/office/drawing/2014/main" id="{AD5D548A-92F7-4135-AB69-CD5CE23A414D}"/>
                </a:ext>
              </a:extLst>
            </p:cNvPr>
            <p:cNvGrpSpPr/>
            <p:nvPr/>
          </p:nvGrpSpPr>
          <p:grpSpPr>
            <a:xfrm>
              <a:off x="10947796" y="2200666"/>
              <a:ext cx="1237129" cy="2456330"/>
              <a:chOff x="10927104" y="2200835"/>
              <a:chExt cx="1237129" cy="2456330"/>
            </a:xfrm>
            <a:solidFill>
              <a:srgbClr val="FFC000"/>
            </a:solidFill>
          </p:grpSpPr>
          <p:sp>
            <p:nvSpPr>
              <p:cNvPr id="38" name="Freeform: Shape 37">
                <a:extLst>
                  <a:ext uri="{FF2B5EF4-FFF2-40B4-BE49-F238E27FC236}">
                    <a16:creationId xmlns:a16="http://schemas.microsoft.com/office/drawing/2014/main" id="{18C77E72-EA61-47B8-A0D1-F9F1B75D007F}"/>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9" name="TextBox 38">
                <a:extLst>
                  <a:ext uri="{FF2B5EF4-FFF2-40B4-BE49-F238E27FC236}">
                    <a16:creationId xmlns:a16="http://schemas.microsoft.com/office/drawing/2014/main" id="{220EC826-C5A3-43F5-A17B-B6C8309F796B}"/>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Method</a:t>
                </a:r>
              </a:p>
            </p:txBody>
          </p:sp>
        </p:grpSp>
        <p:pic>
          <p:nvPicPr>
            <p:cNvPr id="40" name="Picture 39">
              <a:extLst>
                <a:ext uri="{FF2B5EF4-FFF2-40B4-BE49-F238E27FC236}">
                  <a16:creationId xmlns:a16="http://schemas.microsoft.com/office/drawing/2014/main" id="{D1A50F86-95AA-45A5-8740-0F68DB398229}"/>
                </a:ext>
              </a:extLst>
            </p:cNvPr>
            <p:cNvPicPr>
              <a:picLocks noChangeAspect="1"/>
            </p:cNvPicPr>
            <p:nvPr/>
          </p:nvPicPr>
          <p:blipFill>
            <a:blip r:embed="rId7"/>
            <a:stretch>
              <a:fillRect/>
            </a:stretch>
          </p:blipFill>
          <p:spPr>
            <a:xfrm rot="16200000">
              <a:off x="11125672" y="3266113"/>
              <a:ext cx="560294" cy="560294"/>
            </a:xfrm>
            <a:prstGeom prst="rect">
              <a:avLst/>
            </a:prstGeom>
          </p:spPr>
        </p:pic>
      </p:grpSp>
      <p:grpSp>
        <p:nvGrpSpPr>
          <p:cNvPr id="87" name="Group 86">
            <a:extLst>
              <a:ext uri="{FF2B5EF4-FFF2-40B4-BE49-F238E27FC236}">
                <a16:creationId xmlns:a16="http://schemas.microsoft.com/office/drawing/2014/main" id="{615E9441-0DC6-467A-AA6D-A8E12A3684BE}"/>
              </a:ext>
            </a:extLst>
          </p:cNvPr>
          <p:cNvGrpSpPr/>
          <p:nvPr/>
        </p:nvGrpSpPr>
        <p:grpSpPr>
          <a:xfrm>
            <a:off x="31912" y="21662"/>
            <a:ext cx="12164233" cy="6858000"/>
            <a:chOff x="-402428" y="6422"/>
            <a:chExt cx="12164233" cy="6858000"/>
          </a:xfrm>
        </p:grpSpPr>
        <p:sp>
          <p:nvSpPr>
            <p:cNvPr id="41" name="Rectangle 40">
              <a:extLst>
                <a:ext uri="{FF2B5EF4-FFF2-40B4-BE49-F238E27FC236}">
                  <a16:creationId xmlns:a16="http://schemas.microsoft.com/office/drawing/2014/main" id="{A30B1E40-39AE-4974-995D-E1A2AF3EF53F}"/>
                </a:ext>
              </a:extLst>
            </p:cNvPr>
            <p:cNvSpPr/>
            <p:nvPr/>
          </p:nvSpPr>
          <p:spPr>
            <a:xfrm>
              <a:off x="-402428" y="6422"/>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2" name="Group 41">
              <a:extLst>
                <a:ext uri="{FF2B5EF4-FFF2-40B4-BE49-F238E27FC236}">
                  <a16:creationId xmlns:a16="http://schemas.microsoft.com/office/drawing/2014/main" id="{08B38AC1-4D0D-4CA4-A48B-27D5B1B2AF60}"/>
                </a:ext>
              </a:extLst>
            </p:cNvPr>
            <p:cNvGrpSpPr/>
            <p:nvPr/>
          </p:nvGrpSpPr>
          <p:grpSpPr>
            <a:xfrm>
              <a:off x="10524676" y="2207805"/>
              <a:ext cx="1237129" cy="2456330"/>
              <a:chOff x="10927104" y="2200835"/>
              <a:chExt cx="1237129" cy="2456330"/>
            </a:xfrm>
            <a:solidFill>
              <a:srgbClr val="C00000"/>
            </a:solidFill>
          </p:grpSpPr>
          <p:sp>
            <p:nvSpPr>
              <p:cNvPr id="43" name="Freeform: Shape 42">
                <a:extLst>
                  <a:ext uri="{FF2B5EF4-FFF2-40B4-BE49-F238E27FC236}">
                    <a16:creationId xmlns:a16="http://schemas.microsoft.com/office/drawing/2014/main" id="{0BDA5AF4-D1C1-48D7-9957-BD568E7CB0A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4" name="TextBox 43">
                <a:extLst>
                  <a:ext uri="{FF2B5EF4-FFF2-40B4-BE49-F238E27FC236}">
                    <a16:creationId xmlns:a16="http://schemas.microsoft.com/office/drawing/2014/main" id="{36379DD1-9088-4A09-AE8C-7FB75BB9B91C}"/>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Novelty</a:t>
                </a:r>
              </a:p>
            </p:txBody>
          </p:sp>
        </p:grpSp>
        <p:pic>
          <p:nvPicPr>
            <p:cNvPr id="45" name="Picture 44">
              <a:extLst>
                <a:ext uri="{FF2B5EF4-FFF2-40B4-BE49-F238E27FC236}">
                  <a16:creationId xmlns:a16="http://schemas.microsoft.com/office/drawing/2014/main" id="{CA9A9EF8-7C77-404D-93CF-762A2A0C135C}"/>
                </a:ext>
              </a:extLst>
            </p:cNvPr>
            <p:cNvPicPr>
              <a:picLocks noChangeAspect="1"/>
            </p:cNvPicPr>
            <p:nvPr/>
          </p:nvPicPr>
          <p:blipFill>
            <a:blip r:embed="rId8"/>
            <a:stretch>
              <a:fillRect/>
            </a:stretch>
          </p:blipFill>
          <p:spPr>
            <a:xfrm rot="16200000">
              <a:off x="10594378" y="3178707"/>
              <a:ext cx="614083" cy="614083"/>
            </a:xfrm>
            <a:prstGeom prst="rect">
              <a:avLst/>
            </a:prstGeom>
          </p:spPr>
        </p:pic>
      </p:grpSp>
      <p:grpSp>
        <p:nvGrpSpPr>
          <p:cNvPr id="86" name="Group 85">
            <a:extLst>
              <a:ext uri="{FF2B5EF4-FFF2-40B4-BE49-F238E27FC236}">
                <a16:creationId xmlns:a16="http://schemas.microsoft.com/office/drawing/2014/main" id="{A98B9DEA-CC7C-4057-9426-04667FFDE14A}"/>
              </a:ext>
            </a:extLst>
          </p:cNvPr>
          <p:cNvGrpSpPr/>
          <p:nvPr/>
        </p:nvGrpSpPr>
        <p:grpSpPr>
          <a:xfrm>
            <a:off x="17262" y="11430"/>
            <a:ext cx="12164233" cy="6858000"/>
            <a:chOff x="-11877558" y="11430"/>
            <a:chExt cx="12164233" cy="6858000"/>
          </a:xfrm>
        </p:grpSpPr>
        <p:sp>
          <p:nvSpPr>
            <p:cNvPr id="46" name="Rectangle 45">
              <a:extLst>
                <a:ext uri="{FF2B5EF4-FFF2-40B4-BE49-F238E27FC236}">
                  <a16:creationId xmlns:a16="http://schemas.microsoft.com/office/drawing/2014/main" id="{1327B811-E6E0-47B7-8359-5F77325C8B59}"/>
                </a:ext>
              </a:extLst>
            </p:cNvPr>
            <p:cNvSpPr/>
            <p:nvPr/>
          </p:nvSpPr>
          <p:spPr>
            <a:xfrm>
              <a:off x="-1187755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7" name="Group 46">
              <a:extLst>
                <a:ext uri="{FF2B5EF4-FFF2-40B4-BE49-F238E27FC236}">
                  <a16:creationId xmlns:a16="http://schemas.microsoft.com/office/drawing/2014/main" id="{51474B6E-65BF-4559-818A-582CB522B00B}"/>
                </a:ext>
              </a:extLst>
            </p:cNvPr>
            <p:cNvGrpSpPr/>
            <p:nvPr/>
          </p:nvGrpSpPr>
          <p:grpSpPr>
            <a:xfrm>
              <a:off x="-950454" y="2200835"/>
              <a:ext cx="1237129" cy="2456330"/>
              <a:chOff x="10927104" y="2200835"/>
              <a:chExt cx="1237129" cy="2456330"/>
            </a:xfrm>
            <a:solidFill>
              <a:srgbClr val="92D050"/>
            </a:solidFill>
          </p:grpSpPr>
          <p:sp>
            <p:nvSpPr>
              <p:cNvPr id="48" name="Freeform: Shape 47">
                <a:extLst>
                  <a:ext uri="{FF2B5EF4-FFF2-40B4-BE49-F238E27FC236}">
                    <a16:creationId xmlns:a16="http://schemas.microsoft.com/office/drawing/2014/main" id="{78C62ACE-FBA0-4D4D-9407-8805663E5083}"/>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9" name="TextBox 48">
                <a:extLst>
                  <a:ext uri="{FF2B5EF4-FFF2-40B4-BE49-F238E27FC236}">
                    <a16:creationId xmlns:a16="http://schemas.microsoft.com/office/drawing/2014/main" id="{BA8AF70E-E6E7-434D-A98F-E094D12E94A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Real time </a:t>
                </a:r>
              </a:p>
            </p:txBody>
          </p:sp>
        </p:grpSp>
        <p:pic>
          <p:nvPicPr>
            <p:cNvPr id="50" name="Picture 49">
              <a:extLst>
                <a:ext uri="{FF2B5EF4-FFF2-40B4-BE49-F238E27FC236}">
                  <a16:creationId xmlns:a16="http://schemas.microsoft.com/office/drawing/2014/main" id="{E9F556E7-7236-4952-9082-0E5BB48514B7}"/>
                </a:ext>
              </a:extLst>
            </p:cNvPr>
            <p:cNvPicPr>
              <a:picLocks noChangeAspect="1"/>
            </p:cNvPicPr>
            <p:nvPr/>
          </p:nvPicPr>
          <p:blipFill>
            <a:blip r:embed="rId9"/>
            <a:stretch>
              <a:fillRect/>
            </a:stretch>
          </p:blipFill>
          <p:spPr>
            <a:xfrm rot="16200000">
              <a:off x="-936820" y="3112994"/>
              <a:ext cx="632012" cy="632012"/>
            </a:xfrm>
            <a:prstGeom prst="rect">
              <a:avLst/>
            </a:prstGeom>
          </p:spPr>
        </p:pic>
      </p:grpSp>
      <p:grpSp>
        <p:nvGrpSpPr>
          <p:cNvPr id="25" name="Group 24">
            <a:extLst>
              <a:ext uri="{FF2B5EF4-FFF2-40B4-BE49-F238E27FC236}">
                <a16:creationId xmlns:a16="http://schemas.microsoft.com/office/drawing/2014/main" id="{575FCE8D-E324-4E03-A160-56D9105E0E5A}"/>
              </a:ext>
            </a:extLst>
          </p:cNvPr>
          <p:cNvGrpSpPr/>
          <p:nvPr/>
        </p:nvGrpSpPr>
        <p:grpSpPr>
          <a:xfrm>
            <a:off x="49169" y="9115"/>
            <a:ext cx="12164233" cy="6858000"/>
            <a:chOff x="-12403817" y="11430"/>
            <a:chExt cx="12164233" cy="6858000"/>
          </a:xfrm>
        </p:grpSpPr>
        <p:sp>
          <p:nvSpPr>
            <p:cNvPr id="51" name="Rectangle 50">
              <a:extLst>
                <a:ext uri="{FF2B5EF4-FFF2-40B4-BE49-F238E27FC236}">
                  <a16:creationId xmlns:a16="http://schemas.microsoft.com/office/drawing/2014/main" id="{8997AF87-307D-4566-A4BF-42E84D1BEAAE}"/>
                </a:ext>
              </a:extLst>
            </p:cNvPr>
            <p:cNvSpPr/>
            <p:nvPr/>
          </p:nvSpPr>
          <p:spPr>
            <a:xfrm>
              <a:off x="-12403817"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2" name="Group 51">
              <a:extLst>
                <a:ext uri="{FF2B5EF4-FFF2-40B4-BE49-F238E27FC236}">
                  <a16:creationId xmlns:a16="http://schemas.microsoft.com/office/drawing/2014/main" id="{E6F1C2FA-0553-434A-A4BA-2799A69046DF}"/>
                </a:ext>
              </a:extLst>
            </p:cNvPr>
            <p:cNvGrpSpPr/>
            <p:nvPr/>
          </p:nvGrpSpPr>
          <p:grpSpPr>
            <a:xfrm>
              <a:off x="-1476713" y="2200836"/>
              <a:ext cx="1237129" cy="2456330"/>
              <a:chOff x="10927104" y="2200835"/>
              <a:chExt cx="1237129" cy="2456330"/>
            </a:xfrm>
            <a:solidFill>
              <a:schemeClr val="accent5">
                <a:lumMod val="60000"/>
                <a:lumOff val="40000"/>
              </a:schemeClr>
            </a:solidFill>
          </p:grpSpPr>
          <p:sp>
            <p:nvSpPr>
              <p:cNvPr id="53" name="Freeform: Shape 52">
                <a:extLst>
                  <a:ext uri="{FF2B5EF4-FFF2-40B4-BE49-F238E27FC236}">
                    <a16:creationId xmlns:a16="http://schemas.microsoft.com/office/drawing/2014/main" id="{73E7AF68-D51A-452A-86B4-561A7D88EB62}"/>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4" name="TextBox 53">
                <a:extLst>
                  <a:ext uri="{FF2B5EF4-FFF2-40B4-BE49-F238E27FC236}">
                    <a16:creationId xmlns:a16="http://schemas.microsoft.com/office/drawing/2014/main" id="{7F49710B-A601-4DDF-8187-BE9094E1D32B}"/>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Hardware</a:t>
                </a:r>
              </a:p>
            </p:txBody>
          </p:sp>
        </p:grpSp>
        <p:pic>
          <p:nvPicPr>
            <p:cNvPr id="55" name="Picture 54">
              <a:extLst>
                <a:ext uri="{FF2B5EF4-FFF2-40B4-BE49-F238E27FC236}">
                  <a16:creationId xmlns:a16="http://schemas.microsoft.com/office/drawing/2014/main" id="{95382B53-A154-4395-9BC9-24D78B23FF12}"/>
                </a:ext>
              </a:extLst>
            </p:cNvPr>
            <p:cNvPicPr>
              <a:picLocks noChangeAspect="1"/>
            </p:cNvPicPr>
            <p:nvPr/>
          </p:nvPicPr>
          <p:blipFill>
            <a:blip r:embed="rId10"/>
            <a:stretch>
              <a:fillRect/>
            </a:stretch>
          </p:blipFill>
          <p:spPr>
            <a:xfrm rot="16200000">
              <a:off x="-1412216" y="3124200"/>
              <a:ext cx="609601" cy="609601"/>
            </a:xfrm>
            <a:prstGeom prst="rect">
              <a:avLst/>
            </a:prstGeom>
          </p:spPr>
        </p:pic>
      </p:grpSp>
      <p:grpSp>
        <p:nvGrpSpPr>
          <p:cNvPr id="24" name="Group 23">
            <a:extLst>
              <a:ext uri="{FF2B5EF4-FFF2-40B4-BE49-F238E27FC236}">
                <a16:creationId xmlns:a16="http://schemas.microsoft.com/office/drawing/2014/main" id="{92819071-5C12-4949-BD27-B4AEC6FF426F}"/>
              </a:ext>
            </a:extLst>
          </p:cNvPr>
          <p:cNvGrpSpPr/>
          <p:nvPr/>
        </p:nvGrpSpPr>
        <p:grpSpPr>
          <a:xfrm>
            <a:off x="80982" y="11430"/>
            <a:ext cx="12164233" cy="6858000"/>
            <a:chOff x="-12880638" y="11430"/>
            <a:chExt cx="12164233" cy="6858000"/>
          </a:xfrm>
        </p:grpSpPr>
        <p:sp>
          <p:nvSpPr>
            <p:cNvPr id="56" name="Rectangle 55">
              <a:extLst>
                <a:ext uri="{FF2B5EF4-FFF2-40B4-BE49-F238E27FC236}">
                  <a16:creationId xmlns:a16="http://schemas.microsoft.com/office/drawing/2014/main" id="{E01CC554-FC40-414D-B0A8-7D658352AB7C}"/>
                </a:ext>
              </a:extLst>
            </p:cNvPr>
            <p:cNvSpPr/>
            <p:nvPr/>
          </p:nvSpPr>
          <p:spPr>
            <a:xfrm>
              <a:off x="-1288063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7" name="Group 56">
              <a:extLst>
                <a:ext uri="{FF2B5EF4-FFF2-40B4-BE49-F238E27FC236}">
                  <a16:creationId xmlns:a16="http://schemas.microsoft.com/office/drawing/2014/main" id="{55F398FD-1C78-49B4-8537-26F87203FA62}"/>
                </a:ext>
              </a:extLst>
            </p:cNvPr>
            <p:cNvGrpSpPr/>
            <p:nvPr/>
          </p:nvGrpSpPr>
          <p:grpSpPr>
            <a:xfrm>
              <a:off x="-1953534" y="2200835"/>
              <a:ext cx="1237129" cy="2456330"/>
              <a:chOff x="10927104" y="2200835"/>
              <a:chExt cx="1237129" cy="2456330"/>
            </a:xfrm>
            <a:solidFill>
              <a:srgbClr val="FF0000"/>
            </a:solidFill>
          </p:grpSpPr>
          <p:sp>
            <p:nvSpPr>
              <p:cNvPr id="58" name="Freeform: Shape 57">
                <a:extLst>
                  <a:ext uri="{FF2B5EF4-FFF2-40B4-BE49-F238E27FC236}">
                    <a16:creationId xmlns:a16="http://schemas.microsoft.com/office/drawing/2014/main" id="{188BE387-F15F-439D-A7D4-9BF6DA9D19A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9" name="TextBox 58">
                <a:extLst>
                  <a:ext uri="{FF2B5EF4-FFF2-40B4-BE49-F238E27FC236}">
                    <a16:creationId xmlns:a16="http://schemas.microsoft.com/office/drawing/2014/main" id="{D168C574-8174-439F-A6B1-7982742F5912}"/>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Software </a:t>
                </a:r>
              </a:p>
            </p:txBody>
          </p:sp>
        </p:grpSp>
        <p:pic>
          <p:nvPicPr>
            <p:cNvPr id="60" name="Picture 59">
              <a:extLst>
                <a:ext uri="{FF2B5EF4-FFF2-40B4-BE49-F238E27FC236}">
                  <a16:creationId xmlns:a16="http://schemas.microsoft.com/office/drawing/2014/main" id="{77D752EC-9964-4406-A6FE-7389FB90E918}"/>
                </a:ext>
              </a:extLst>
            </p:cNvPr>
            <p:cNvPicPr>
              <a:picLocks noChangeAspect="1"/>
            </p:cNvPicPr>
            <p:nvPr/>
          </p:nvPicPr>
          <p:blipFill>
            <a:blip r:embed="rId11"/>
            <a:stretch>
              <a:fillRect/>
            </a:stretch>
          </p:blipFill>
          <p:spPr>
            <a:xfrm rot="16200000">
              <a:off x="-1874049" y="3128682"/>
              <a:ext cx="600635" cy="600635"/>
            </a:xfrm>
            <a:prstGeom prst="rect">
              <a:avLst/>
            </a:prstGeom>
          </p:spPr>
        </p:pic>
      </p:grpSp>
      <p:grpSp>
        <p:nvGrpSpPr>
          <p:cNvPr id="23" name="Group 22">
            <a:extLst>
              <a:ext uri="{FF2B5EF4-FFF2-40B4-BE49-F238E27FC236}">
                <a16:creationId xmlns:a16="http://schemas.microsoft.com/office/drawing/2014/main" id="{8DE367CE-E3D1-4F0C-A10A-2EFB9DFBCF24}"/>
              </a:ext>
            </a:extLst>
          </p:cNvPr>
          <p:cNvGrpSpPr/>
          <p:nvPr/>
        </p:nvGrpSpPr>
        <p:grpSpPr>
          <a:xfrm>
            <a:off x="67396" y="20714"/>
            <a:ext cx="12164233" cy="6858000"/>
            <a:chOff x="-13351424" y="20714"/>
            <a:chExt cx="12164233" cy="6858000"/>
          </a:xfrm>
        </p:grpSpPr>
        <p:sp>
          <p:nvSpPr>
            <p:cNvPr id="61" name="Rectangle 60">
              <a:extLst>
                <a:ext uri="{FF2B5EF4-FFF2-40B4-BE49-F238E27FC236}">
                  <a16:creationId xmlns:a16="http://schemas.microsoft.com/office/drawing/2014/main" id="{8EB44F43-1436-4547-94FC-1F815B558023}"/>
                </a:ext>
              </a:extLst>
            </p:cNvPr>
            <p:cNvSpPr/>
            <p:nvPr/>
          </p:nvSpPr>
          <p:spPr>
            <a:xfrm>
              <a:off x="-13351424" y="2071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2" name="Group 61">
              <a:extLst>
                <a:ext uri="{FF2B5EF4-FFF2-40B4-BE49-F238E27FC236}">
                  <a16:creationId xmlns:a16="http://schemas.microsoft.com/office/drawing/2014/main" id="{62A833E1-67D8-43C1-A79B-B2FEE98D004D}"/>
                </a:ext>
              </a:extLst>
            </p:cNvPr>
            <p:cNvGrpSpPr/>
            <p:nvPr/>
          </p:nvGrpSpPr>
          <p:grpSpPr>
            <a:xfrm>
              <a:off x="-2424320" y="2221549"/>
              <a:ext cx="1237129" cy="2456330"/>
              <a:chOff x="10927104" y="2200835"/>
              <a:chExt cx="1237129" cy="2456330"/>
            </a:xfrm>
            <a:solidFill>
              <a:srgbClr val="7030A0"/>
            </a:solidFill>
          </p:grpSpPr>
          <p:sp>
            <p:nvSpPr>
              <p:cNvPr id="63" name="Freeform: Shape 62">
                <a:extLst>
                  <a:ext uri="{FF2B5EF4-FFF2-40B4-BE49-F238E27FC236}">
                    <a16:creationId xmlns:a16="http://schemas.microsoft.com/office/drawing/2014/main" id="{65A84570-8903-4C9A-9570-FB1AB63ACDB6}"/>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4" name="TextBox 63">
                <a:extLst>
                  <a:ext uri="{FF2B5EF4-FFF2-40B4-BE49-F238E27FC236}">
                    <a16:creationId xmlns:a16="http://schemas.microsoft.com/office/drawing/2014/main" id="{7335CB1D-58A1-47C8-846B-670866737B3C}"/>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Architecture </a:t>
                </a:r>
              </a:p>
            </p:txBody>
          </p:sp>
        </p:grpSp>
        <p:pic>
          <p:nvPicPr>
            <p:cNvPr id="65" name="Picture 64">
              <a:extLst>
                <a:ext uri="{FF2B5EF4-FFF2-40B4-BE49-F238E27FC236}">
                  <a16:creationId xmlns:a16="http://schemas.microsoft.com/office/drawing/2014/main" id="{C4A8B2E8-21A1-4AE5-8AF6-7EE26F0CB458}"/>
                </a:ext>
              </a:extLst>
            </p:cNvPr>
            <p:cNvPicPr>
              <a:picLocks noChangeAspect="1"/>
            </p:cNvPicPr>
            <p:nvPr/>
          </p:nvPicPr>
          <p:blipFill>
            <a:blip r:embed="rId12"/>
            <a:stretch>
              <a:fillRect/>
            </a:stretch>
          </p:blipFill>
          <p:spPr>
            <a:xfrm rot="16200000">
              <a:off x="-2345007" y="3166205"/>
              <a:ext cx="567018" cy="567018"/>
            </a:xfrm>
            <a:prstGeom prst="rect">
              <a:avLst/>
            </a:prstGeom>
          </p:spPr>
        </p:pic>
      </p:grpSp>
      <p:grpSp>
        <p:nvGrpSpPr>
          <p:cNvPr id="22" name="Group 21">
            <a:extLst>
              <a:ext uri="{FF2B5EF4-FFF2-40B4-BE49-F238E27FC236}">
                <a16:creationId xmlns:a16="http://schemas.microsoft.com/office/drawing/2014/main" id="{5B6C4479-8004-4E1B-B1E8-F540CA798C0B}"/>
              </a:ext>
            </a:extLst>
          </p:cNvPr>
          <p:cNvGrpSpPr/>
          <p:nvPr/>
        </p:nvGrpSpPr>
        <p:grpSpPr>
          <a:xfrm>
            <a:off x="49964" y="11430"/>
            <a:ext cx="12164233" cy="6858000"/>
            <a:chOff x="-13849244" y="11430"/>
            <a:chExt cx="12164233" cy="6858000"/>
          </a:xfrm>
        </p:grpSpPr>
        <p:sp>
          <p:nvSpPr>
            <p:cNvPr id="66" name="Rectangle 65">
              <a:extLst>
                <a:ext uri="{FF2B5EF4-FFF2-40B4-BE49-F238E27FC236}">
                  <a16:creationId xmlns:a16="http://schemas.microsoft.com/office/drawing/2014/main" id="{325065C1-1E03-423E-BC6E-21B8A9297D7C}"/>
                </a:ext>
              </a:extLst>
            </p:cNvPr>
            <p:cNvSpPr/>
            <p:nvPr/>
          </p:nvSpPr>
          <p:spPr>
            <a:xfrm>
              <a:off x="-13849244"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7" name="Group 66">
              <a:extLst>
                <a:ext uri="{FF2B5EF4-FFF2-40B4-BE49-F238E27FC236}">
                  <a16:creationId xmlns:a16="http://schemas.microsoft.com/office/drawing/2014/main" id="{88D2CFDD-0B04-4A49-989D-E36A7A46610D}"/>
                </a:ext>
              </a:extLst>
            </p:cNvPr>
            <p:cNvGrpSpPr/>
            <p:nvPr/>
          </p:nvGrpSpPr>
          <p:grpSpPr>
            <a:xfrm>
              <a:off x="-2922140" y="2200835"/>
              <a:ext cx="1237129" cy="2456330"/>
              <a:chOff x="10927104" y="2200835"/>
              <a:chExt cx="1237129" cy="2456330"/>
            </a:xfrm>
            <a:solidFill>
              <a:schemeClr val="tx2">
                <a:lumMod val="60000"/>
                <a:lumOff val="40000"/>
              </a:schemeClr>
            </a:solidFill>
          </p:grpSpPr>
          <p:sp>
            <p:nvSpPr>
              <p:cNvPr id="68" name="Freeform: Shape 67">
                <a:extLst>
                  <a:ext uri="{FF2B5EF4-FFF2-40B4-BE49-F238E27FC236}">
                    <a16:creationId xmlns:a16="http://schemas.microsoft.com/office/drawing/2014/main" id="{834D3844-0919-4D47-9C0A-BB785985E94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9" name="TextBox 68">
                <a:extLst>
                  <a:ext uri="{FF2B5EF4-FFF2-40B4-BE49-F238E27FC236}">
                    <a16:creationId xmlns:a16="http://schemas.microsoft.com/office/drawing/2014/main" id="{5A947791-80ED-4A8B-85D3-376359E47F20}"/>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Literature </a:t>
                </a:r>
              </a:p>
            </p:txBody>
          </p:sp>
        </p:grpSp>
        <p:pic>
          <p:nvPicPr>
            <p:cNvPr id="70" name="Picture 69">
              <a:extLst>
                <a:ext uri="{FF2B5EF4-FFF2-40B4-BE49-F238E27FC236}">
                  <a16:creationId xmlns:a16="http://schemas.microsoft.com/office/drawing/2014/main" id="{BAEDB845-4D1D-43EF-85C6-464B4B4AC107}"/>
                </a:ext>
              </a:extLst>
            </p:cNvPr>
            <p:cNvPicPr>
              <a:picLocks noChangeAspect="1"/>
            </p:cNvPicPr>
            <p:nvPr/>
          </p:nvPicPr>
          <p:blipFill>
            <a:blip r:embed="rId13"/>
            <a:stretch>
              <a:fillRect/>
            </a:stretch>
          </p:blipFill>
          <p:spPr>
            <a:xfrm rot="16200000">
              <a:off x="-2904211" y="3128682"/>
              <a:ext cx="600635" cy="600635"/>
            </a:xfrm>
            <a:prstGeom prst="rect">
              <a:avLst/>
            </a:prstGeom>
          </p:spPr>
        </p:pic>
      </p:grpSp>
      <p:grpSp>
        <p:nvGrpSpPr>
          <p:cNvPr id="21" name="Group 20">
            <a:extLst>
              <a:ext uri="{FF2B5EF4-FFF2-40B4-BE49-F238E27FC236}">
                <a16:creationId xmlns:a16="http://schemas.microsoft.com/office/drawing/2014/main" id="{D06CAFDF-71BD-4E69-BC70-F6DE04C8A622}"/>
              </a:ext>
            </a:extLst>
          </p:cNvPr>
          <p:cNvGrpSpPr/>
          <p:nvPr/>
        </p:nvGrpSpPr>
        <p:grpSpPr>
          <a:xfrm>
            <a:off x="78065" y="11430"/>
            <a:ext cx="12164233" cy="6858000"/>
            <a:chOff x="-14349985" y="11430"/>
            <a:chExt cx="12164233" cy="6858000"/>
          </a:xfrm>
        </p:grpSpPr>
        <p:sp>
          <p:nvSpPr>
            <p:cNvPr id="71" name="Rectangle 70">
              <a:extLst>
                <a:ext uri="{FF2B5EF4-FFF2-40B4-BE49-F238E27FC236}">
                  <a16:creationId xmlns:a16="http://schemas.microsoft.com/office/drawing/2014/main" id="{660CF2B4-969F-4FE5-ACDE-803C536E377E}"/>
                </a:ext>
              </a:extLst>
            </p:cNvPr>
            <p:cNvSpPr/>
            <p:nvPr/>
          </p:nvSpPr>
          <p:spPr>
            <a:xfrm>
              <a:off x="-14349985"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2" name="Group 71">
              <a:extLst>
                <a:ext uri="{FF2B5EF4-FFF2-40B4-BE49-F238E27FC236}">
                  <a16:creationId xmlns:a16="http://schemas.microsoft.com/office/drawing/2014/main" id="{82AC6A70-6425-40E3-8D75-87894D257038}"/>
                </a:ext>
              </a:extLst>
            </p:cNvPr>
            <p:cNvGrpSpPr/>
            <p:nvPr/>
          </p:nvGrpSpPr>
          <p:grpSpPr>
            <a:xfrm>
              <a:off x="-3422881" y="2200835"/>
              <a:ext cx="1237129" cy="2456330"/>
              <a:chOff x="10927104" y="2200835"/>
              <a:chExt cx="1237129" cy="2456330"/>
            </a:xfrm>
            <a:solidFill>
              <a:srgbClr val="00B050"/>
            </a:solidFill>
          </p:grpSpPr>
          <p:sp>
            <p:nvSpPr>
              <p:cNvPr id="73" name="Freeform: Shape 72">
                <a:extLst>
                  <a:ext uri="{FF2B5EF4-FFF2-40B4-BE49-F238E27FC236}">
                    <a16:creationId xmlns:a16="http://schemas.microsoft.com/office/drawing/2014/main" id="{A6A996CC-10C4-4056-8D92-8346991152E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4" name="TextBox 73">
                <a:extLst>
                  <a:ext uri="{FF2B5EF4-FFF2-40B4-BE49-F238E27FC236}">
                    <a16:creationId xmlns:a16="http://schemas.microsoft.com/office/drawing/2014/main" id="{416948CA-B111-4C4D-BC02-7DA4CF58E826}"/>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Module </a:t>
                </a:r>
              </a:p>
            </p:txBody>
          </p:sp>
        </p:grpSp>
        <p:pic>
          <p:nvPicPr>
            <p:cNvPr id="75" name="Picture 74">
              <a:extLst>
                <a:ext uri="{FF2B5EF4-FFF2-40B4-BE49-F238E27FC236}">
                  <a16:creationId xmlns:a16="http://schemas.microsoft.com/office/drawing/2014/main" id="{1E849775-269E-47BD-91BC-171BC4F194E4}"/>
                </a:ext>
              </a:extLst>
            </p:cNvPr>
            <p:cNvPicPr>
              <a:picLocks noChangeAspect="1"/>
            </p:cNvPicPr>
            <p:nvPr/>
          </p:nvPicPr>
          <p:blipFill>
            <a:blip r:embed="rId14"/>
            <a:stretch>
              <a:fillRect/>
            </a:stretch>
          </p:blipFill>
          <p:spPr>
            <a:xfrm rot="16200000">
              <a:off x="-3356244" y="3155576"/>
              <a:ext cx="546847" cy="546847"/>
            </a:xfrm>
            <a:prstGeom prst="rect">
              <a:avLst/>
            </a:prstGeom>
          </p:spPr>
        </p:pic>
      </p:grpSp>
      <p:grpSp>
        <p:nvGrpSpPr>
          <p:cNvPr id="13" name="Group 12">
            <a:extLst>
              <a:ext uri="{FF2B5EF4-FFF2-40B4-BE49-F238E27FC236}">
                <a16:creationId xmlns:a16="http://schemas.microsoft.com/office/drawing/2014/main" id="{97A823A8-EA52-4214-9928-4219A4B04E23}"/>
              </a:ext>
            </a:extLst>
          </p:cNvPr>
          <p:cNvGrpSpPr/>
          <p:nvPr/>
        </p:nvGrpSpPr>
        <p:grpSpPr>
          <a:xfrm>
            <a:off x="61213" y="13393"/>
            <a:ext cx="12164233" cy="6858000"/>
            <a:chOff x="-14863557" y="13393"/>
            <a:chExt cx="12164233" cy="6858000"/>
          </a:xfrm>
        </p:grpSpPr>
        <p:sp>
          <p:nvSpPr>
            <p:cNvPr id="76" name="Rectangle 75">
              <a:extLst>
                <a:ext uri="{FF2B5EF4-FFF2-40B4-BE49-F238E27FC236}">
                  <a16:creationId xmlns:a16="http://schemas.microsoft.com/office/drawing/2014/main" id="{7F206A52-C5F8-4985-9FF6-E9306F23E78A}"/>
                </a:ext>
              </a:extLst>
            </p:cNvPr>
            <p:cNvSpPr/>
            <p:nvPr/>
          </p:nvSpPr>
          <p:spPr>
            <a:xfrm>
              <a:off x="-14863557" y="13393"/>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7" name="Group 76">
              <a:extLst>
                <a:ext uri="{FF2B5EF4-FFF2-40B4-BE49-F238E27FC236}">
                  <a16:creationId xmlns:a16="http://schemas.microsoft.com/office/drawing/2014/main" id="{3587A7ED-E103-41E2-B11A-6939085C2AD5}"/>
                </a:ext>
              </a:extLst>
            </p:cNvPr>
            <p:cNvGrpSpPr/>
            <p:nvPr/>
          </p:nvGrpSpPr>
          <p:grpSpPr>
            <a:xfrm>
              <a:off x="-3936453" y="2168508"/>
              <a:ext cx="1237129" cy="2456330"/>
              <a:chOff x="10927104" y="2200835"/>
              <a:chExt cx="1237129" cy="2456330"/>
            </a:xfrm>
            <a:solidFill>
              <a:srgbClr val="FFC000"/>
            </a:solidFill>
          </p:grpSpPr>
          <p:sp>
            <p:nvSpPr>
              <p:cNvPr id="78" name="Freeform: Shape 77">
                <a:extLst>
                  <a:ext uri="{FF2B5EF4-FFF2-40B4-BE49-F238E27FC236}">
                    <a16:creationId xmlns:a16="http://schemas.microsoft.com/office/drawing/2014/main" id="{64A53A65-F394-4B8E-9FCD-AFC9A19F8CCD}"/>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9" name="TextBox 78">
                <a:extLst>
                  <a:ext uri="{FF2B5EF4-FFF2-40B4-BE49-F238E27FC236}">
                    <a16:creationId xmlns:a16="http://schemas.microsoft.com/office/drawing/2014/main" id="{2CE98001-B56A-48F8-9B9E-5A4EB06524EA}"/>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Work Flow </a:t>
                </a:r>
              </a:p>
            </p:txBody>
          </p:sp>
        </p:grpSp>
        <p:pic>
          <p:nvPicPr>
            <p:cNvPr id="80" name="Picture 79">
              <a:extLst>
                <a:ext uri="{FF2B5EF4-FFF2-40B4-BE49-F238E27FC236}">
                  <a16:creationId xmlns:a16="http://schemas.microsoft.com/office/drawing/2014/main" id="{C4C914C1-18A2-4B2E-8ACD-25F874D0DC65}"/>
                </a:ext>
              </a:extLst>
            </p:cNvPr>
            <p:cNvPicPr>
              <a:picLocks noChangeAspect="1"/>
            </p:cNvPicPr>
            <p:nvPr/>
          </p:nvPicPr>
          <p:blipFill>
            <a:blip r:embed="rId15"/>
            <a:stretch>
              <a:fillRect/>
            </a:stretch>
          </p:blipFill>
          <p:spPr>
            <a:xfrm rot="16200000">
              <a:off x="-3854128" y="3138937"/>
              <a:ext cx="515471" cy="515471"/>
            </a:xfrm>
            <a:prstGeom prst="rect">
              <a:avLst/>
            </a:prstGeom>
          </p:spPr>
        </p:pic>
      </p:grpSp>
      <p:grpSp>
        <p:nvGrpSpPr>
          <p:cNvPr id="12" name="Group 11">
            <a:extLst>
              <a:ext uri="{FF2B5EF4-FFF2-40B4-BE49-F238E27FC236}">
                <a16:creationId xmlns:a16="http://schemas.microsoft.com/office/drawing/2014/main" id="{10E0921F-DC7F-4E60-B810-FE39F0AC224A}"/>
              </a:ext>
            </a:extLst>
          </p:cNvPr>
          <p:cNvGrpSpPr/>
          <p:nvPr/>
        </p:nvGrpSpPr>
        <p:grpSpPr>
          <a:xfrm>
            <a:off x="82121" y="13393"/>
            <a:ext cx="12164233" cy="6858000"/>
            <a:chOff x="-15361377" y="13393"/>
            <a:chExt cx="12164233" cy="6858000"/>
          </a:xfrm>
        </p:grpSpPr>
        <p:sp>
          <p:nvSpPr>
            <p:cNvPr id="81" name="Rectangle 80">
              <a:extLst>
                <a:ext uri="{FF2B5EF4-FFF2-40B4-BE49-F238E27FC236}">
                  <a16:creationId xmlns:a16="http://schemas.microsoft.com/office/drawing/2014/main" id="{C0ABBB3A-301F-4D3D-8397-6AB03110B63F}"/>
                </a:ext>
              </a:extLst>
            </p:cNvPr>
            <p:cNvSpPr/>
            <p:nvPr/>
          </p:nvSpPr>
          <p:spPr>
            <a:xfrm>
              <a:off x="-15361377" y="13393"/>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82" name="Group 81">
              <a:extLst>
                <a:ext uri="{FF2B5EF4-FFF2-40B4-BE49-F238E27FC236}">
                  <a16:creationId xmlns:a16="http://schemas.microsoft.com/office/drawing/2014/main" id="{F75C97DF-0128-45BB-9061-8ECA2FF93611}"/>
                </a:ext>
              </a:extLst>
            </p:cNvPr>
            <p:cNvGrpSpPr/>
            <p:nvPr/>
          </p:nvGrpSpPr>
          <p:grpSpPr>
            <a:xfrm>
              <a:off x="-4434273" y="2168508"/>
              <a:ext cx="1237129" cy="2456330"/>
              <a:chOff x="10927104" y="2200835"/>
              <a:chExt cx="1237129" cy="2456330"/>
            </a:xfrm>
            <a:solidFill>
              <a:srgbClr val="C00000"/>
            </a:solidFill>
          </p:grpSpPr>
          <p:sp>
            <p:nvSpPr>
              <p:cNvPr id="83" name="Freeform: Shape 82">
                <a:extLst>
                  <a:ext uri="{FF2B5EF4-FFF2-40B4-BE49-F238E27FC236}">
                    <a16:creationId xmlns:a16="http://schemas.microsoft.com/office/drawing/2014/main" id="{46060F46-1477-4C67-8D32-4237D01289D2}"/>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4" name="TextBox 83">
                <a:extLst>
                  <a:ext uri="{FF2B5EF4-FFF2-40B4-BE49-F238E27FC236}">
                    <a16:creationId xmlns:a16="http://schemas.microsoft.com/office/drawing/2014/main" id="{13B139C4-0907-47A4-816E-ACA8F44AE614}"/>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Coding</a:t>
                </a:r>
              </a:p>
            </p:txBody>
          </p:sp>
        </p:grpSp>
        <p:pic>
          <p:nvPicPr>
            <p:cNvPr id="85" name="Picture 84">
              <a:extLst>
                <a:ext uri="{FF2B5EF4-FFF2-40B4-BE49-F238E27FC236}">
                  <a16:creationId xmlns:a16="http://schemas.microsoft.com/office/drawing/2014/main" id="{FD823A20-79C7-4042-82E7-2E9916BB9496}"/>
                </a:ext>
              </a:extLst>
            </p:cNvPr>
            <p:cNvPicPr>
              <a:picLocks noChangeAspect="1"/>
            </p:cNvPicPr>
            <p:nvPr/>
          </p:nvPicPr>
          <p:blipFill>
            <a:blip r:embed="rId16"/>
            <a:stretch>
              <a:fillRect/>
            </a:stretch>
          </p:blipFill>
          <p:spPr>
            <a:xfrm rot="16200000">
              <a:off x="-4307022" y="3123249"/>
              <a:ext cx="546847" cy="546847"/>
            </a:xfrm>
            <a:prstGeom prst="rect">
              <a:avLst/>
            </a:prstGeom>
          </p:spPr>
        </p:pic>
      </p:grpSp>
      <p:grpSp>
        <p:nvGrpSpPr>
          <p:cNvPr id="11" name="Group 10">
            <a:extLst>
              <a:ext uri="{FF2B5EF4-FFF2-40B4-BE49-F238E27FC236}">
                <a16:creationId xmlns:a16="http://schemas.microsoft.com/office/drawing/2014/main" id="{D1B3F873-BA72-4FF9-8EB2-C16930E547D9}"/>
              </a:ext>
            </a:extLst>
          </p:cNvPr>
          <p:cNvGrpSpPr/>
          <p:nvPr/>
        </p:nvGrpSpPr>
        <p:grpSpPr>
          <a:xfrm>
            <a:off x="-11675344" y="11586"/>
            <a:ext cx="12164233" cy="6858000"/>
            <a:chOff x="-15843900" y="11586"/>
            <a:chExt cx="12164233" cy="6858000"/>
          </a:xfrm>
        </p:grpSpPr>
        <p:sp>
          <p:nvSpPr>
            <p:cNvPr id="91" name="Rectangle 90">
              <a:extLst>
                <a:ext uri="{FF2B5EF4-FFF2-40B4-BE49-F238E27FC236}">
                  <a16:creationId xmlns:a16="http://schemas.microsoft.com/office/drawing/2014/main" id="{F879561B-DB93-43F3-BA56-E3C691595D25}"/>
                </a:ext>
              </a:extLst>
            </p:cNvPr>
            <p:cNvSpPr/>
            <p:nvPr/>
          </p:nvSpPr>
          <p:spPr>
            <a:xfrm>
              <a:off x="-15843900" y="11586"/>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2" name="Group 91">
              <a:extLst>
                <a:ext uri="{FF2B5EF4-FFF2-40B4-BE49-F238E27FC236}">
                  <a16:creationId xmlns:a16="http://schemas.microsoft.com/office/drawing/2014/main" id="{D6AB883D-3E21-4B18-B18F-F5F321D66E46}"/>
                </a:ext>
              </a:extLst>
            </p:cNvPr>
            <p:cNvGrpSpPr/>
            <p:nvPr/>
          </p:nvGrpSpPr>
          <p:grpSpPr>
            <a:xfrm>
              <a:off x="-4916796" y="2189561"/>
              <a:ext cx="1237129" cy="2456330"/>
              <a:chOff x="10927104" y="2200835"/>
              <a:chExt cx="1237129" cy="2456330"/>
            </a:xfrm>
            <a:solidFill>
              <a:srgbClr val="FF0000"/>
            </a:solidFill>
          </p:grpSpPr>
          <p:sp>
            <p:nvSpPr>
              <p:cNvPr id="93" name="Freeform: Shape 92">
                <a:extLst>
                  <a:ext uri="{FF2B5EF4-FFF2-40B4-BE49-F238E27FC236}">
                    <a16:creationId xmlns:a16="http://schemas.microsoft.com/office/drawing/2014/main" id="{B6C3678D-9A2F-412B-9135-09E55871E737}"/>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4" name="TextBox 93">
                <a:extLst>
                  <a:ext uri="{FF2B5EF4-FFF2-40B4-BE49-F238E27FC236}">
                    <a16:creationId xmlns:a16="http://schemas.microsoft.com/office/drawing/2014/main" id="{83C382C9-5A60-4667-A080-9C60F2BABDA8}"/>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Demo</a:t>
                </a:r>
              </a:p>
            </p:txBody>
          </p:sp>
        </p:grpSp>
        <p:pic>
          <p:nvPicPr>
            <p:cNvPr id="95" name="Picture 94">
              <a:extLst>
                <a:ext uri="{FF2B5EF4-FFF2-40B4-BE49-F238E27FC236}">
                  <a16:creationId xmlns:a16="http://schemas.microsoft.com/office/drawing/2014/main" id="{5AF9A32A-B678-44CB-B8D6-E278986DBB13}"/>
                </a:ext>
              </a:extLst>
            </p:cNvPr>
            <p:cNvPicPr>
              <a:picLocks noChangeAspect="1"/>
            </p:cNvPicPr>
            <p:nvPr/>
          </p:nvPicPr>
          <p:blipFill>
            <a:blip r:embed="rId17"/>
            <a:stretch>
              <a:fillRect/>
            </a:stretch>
          </p:blipFill>
          <p:spPr>
            <a:xfrm rot="16200000">
              <a:off x="-4809220" y="3131454"/>
              <a:ext cx="572545" cy="572545"/>
            </a:xfrm>
            <a:prstGeom prst="rect">
              <a:avLst/>
            </a:prstGeom>
          </p:spPr>
        </p:pic>
      </p:grpSp>
      <p:grpSp>
        <p:nvGrpSpPr>
          <p:cNvPr id="8" name="Group 7">
            <a:extLst>
              <a:ext uri="{FF2B5EF4-FFF2-40B4-BE49-F238E27FC236}">
                <a16:creationId xmlns:a16="http://schemas.microsoft.com/office/drawing/2014/main" id="{DC01864B-0072-4AD4-B802-543C258F9243}"/>
              </a:ext>
            </a:extLst>
          </p:cNvPr>
          <p:cNvGrpSpPr/>
          <p:nvPr/>
        </p:nvGrpSpPr>
        <p:grpSpPr>
          <a:xfrm>
            <a:off x="-18801718" y="11430"/>
            <a:ext cx="12164233" cy="6858000"/>
            <a:chOff x="-16325218" y="11430"/>
            <a:chExt cx="12164233" cy="6858000"/>
          </a:xfrm>
        </p:grpSpPr>
        <p:sp>
          <p:nvSpPr>
            <p:cNvPr id="96" name="Rectangle 95">
              <a:extLst>
                <a:ext uri="{FF2B5EF4-FFF2-40B4-BE49-F238E27FC236}">
                  <a16:creationId xmlns:a16="http://schemas.microsoft.com/office/drawing/2014/main" id="{D87DB16F-15EF-45DE-8370-B899DAF1B95F}"/>
                </a:ext>
              </a:extLst>
            </p:cNvPr>
            <p:cNvSpPr/>
            <p:nvPr/>
          </p:nvSpPr>
          <p:spPr>
            <a:xfrm>
              <a:off x="-1632521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7" name="Group 96">
              <a:extLst>
                <a:ext uri="{FF2B5EF4-FFF2-40B4-BE49-F238E27FC236}">
                  <a16:creationId xmlns:a16="http://schemas.microsoft.com/office/drawing/2014/main" id="{DCCCA264-F8C7-4CEF-B132-03D2DF1330C8}"/>
                </a:ext>
              </a:extLst>
            </p:cNvPr>
            <p:cNvGrpSpPr/>
            <p:nvPr/>
          </p:nvGrpSpPr>
          <p:grpSpPr>
            <a:xfrm>
              <a:off x="-5398114" y="2200835"/>
              <a:ext cx="1237129" cy="2456330"/>
              <a:chOff x="10927104" y="2200835"/>
              <a:chExt cx="1237129" cy="2456330"/>
            </a:xfrm>
            <a:solidFill>
              <a:srgbClr val="FFC000"/>
            </a:solidFill>
          </p:grpSpPr>
          <p:sp>
            <p:nvSpPr>
              <p:cNvPr id="98" name="Freeform: Shape 97">
                <a:extLst>
                  <a:ext uri="{FF2B5EF4-FFF2-40B4-BE49-F238E27FC236}">
                    <a16:creationId xmlns:a16="http://schemas.microsoft.com/office/drawing/2014/main" id="{B34E6EE4-F63B-4709-A0F6-F6C9B1A4C15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9" name="TextBox 98">
                <a:extLst>
                  <a:ext uri="{FF2B5EF4-FFF2-40B4-BE49-F238E27FC236}">
                    <a16:creationId xmlns:a16="http://schemas.microsoft.com/office/drawing/2014/main" id="{51367901-C575-4785-A1D7-36F78DC2E4EA}"/>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Snap</a:t>
                </a:r>
              </a:p>
            </p:txBody>
          </p:sp>
        </p:grpSp>
        <p:pic>
          <p:nvPicPr>
            <p:cNvPr id="100" name="Picture 99">
              <a:extLst>
                <a:ext uri="{FF2B5EF4-FFF2-40B4-BE49-F238E27FC236}">
                  <a16:creationId xmlns:a16="http://schemas.microsoft.com/office/drawing/2014/main" id="{28C933A0-13C6-4E84-8C70-EFD326C3A571}"/>
                </a:ext>
              </a:extLst>
            </p:cNvPr>
            <p:cNvPicPr>
              <a:picLocks noChangeAspect="1"/>
            </p:cNvPicPr>
            <p:nvPr/>
          </p:nvPicPr>
          <p:blipFill>
            <a:blip r:embed="rId18"/>
            <a:stretch>
              <a:fillRect/>
            </a:stretch>
          </p:blipFill>
          <p:spPr>
            <a:xfrm rot="16200000">
              <a:off x="-5251394" y="3162300"/>
              <a:ext cx="533400" cy="533400"/>
            </a:xfrm>
            <a:prstGeom prst="rect">
              <a:avLst/>
            </a:prstGeom>
          </p:spPr>
        </p:pic>
      </p:grpSp>
      <p:grpSp>
        <p:nvGrpSpPr>
          <p:cNvPr id="6" name="Group 5">
            <a:extLst>
              <a:ext uri="{FF2B5EF4-FFF2-40B4-BE49-F238E27FC236}">
                <a16:creationId xmlns:a16="http://schemas.microsoft.com/office/drawing/2014/main" id="{1D330824-0088-408F-8DBE-20BC9BE1462D}"/>
              </a:ext>
            </a:extLst>
          </p:cNvPr>
          <p:cNvGrpSpPr/>
          <p:nvPr/>
        </p:nvGrpSpPr>
        <p:grpSpPr>
          <a:xfrm>
            <a:off x="-19340429" y="11274"/>
            <a:ext cx="12164233" cy="6858000"/>
            <a:chOff x="-16818209" y="11274"/>
            <a:chExt cx="12164233" cy="6858000"/>
          </a:xfrm>
        </p:grpSpPr>
        <p:sp>
          <p:nvSpPr>
            <p:cNvPr id="101" name="Rectangle 100">
              <a:extLst>
                <a:ext uri="{FF2B5EF4-FFF2-40B4-BE49-F238E27FC236}">
                  <a16:creationId xmlns:a16="http://schemas.microsoft.com/office/drawing/2014/main" id="{4F74E032-B2A0-452B-B53F-B1F996969182}"/>
                </a:ext>
              </a:extLst>
            </p:cNvPr>
            <p:cNvSpPr/>
            <p:nvPr/>
          </p:nvSpPr>
          <p:spPr>
            <a:xfrm>
              <a:off x="-16818209" y="1127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2" name="Group 101">
              <a:extLst>
                <a:ext uri="{FF2B5EF4-FFF2-40B4-BE49-F238E27FC236}">
                  <a16:creationId xmlns:a16="http://schemas.microsoft.com/office/drawing/2014/main" id="{208878C4-941A-4241-87EA-D3311EF0A6E9}"/>
                </a:ext>
              </a:extLst>
            </p:cNvPr>
            <p:cNvGrpSpPr/>
            <p:nvPr/>
          </p:nvGrpSpPr>
          <p:grpSpPr>
            <a:xfrm>
              <a:off x="-5891105" y="2212109"/>
              <a:ext cx="1237129" cy="2456330"/>
              <a:chOff x="10927104" y="2200835"/>
              <a:chExt cx="1237129" cy="2456330"/>
            </a:xfrm>
            <a:solidFill>
              <a:srgbClr val="92D050"/>
            </a:solidFill>
          </p:grpSpPr>
          <p:sp>
            <p:nvSpPr>
              <p:cNvPr id="103" name="Freeform: Shape 102">
                <a:extLst>
                  <a:ext uri="{FF2B5EF4-FFF2-40B4-BE49-F238E27FC236}">
                    <a16:creationId xmlns:a16="http://schemas.microsoft.com/office/drawing/2014/main" id="{897416EB-1F88-4FCD-BFDD-417A3B47BFCC}"/>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4" name="TextBox 103">
                <a:extLst>
                  <a:ext uri="{FF2B5EF4-FFF2-40B4-BE49-F238E27FC236}">
                    <a16:creationId xmlns:a16="http://schemas.microsoft.com/office/drawing/2014/main" id="{9977377A-723C-401A-8AD3-CD22B24656C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Testing</a:t>
                </a:r>
              </a:p>
            </p:txBody>
          </p:sp>
        </p:grpSp>
        <p:pic>
          <p:nvPicPr>
            <p:cNvPr id="105" name="Picture 104">
              <a:extLst>
                <a:ext uri="{FF2B5EF4-FFF2-40B4-BE49-F238E27FC236}">
                  <a16:creationId xmlns:a16="http://schemas.microsoft.com/office/drawing/2014/main" id="{B3B5BBC3-4D86-4C24-BA65-7FE6EDE08AA4}"/>
                </a:ext>
              </a:extLst>
            </p:cNvPr>
            <p:cNvPicPr>
              <a:picLocks noChangeAspect="1"/>
            </p:cNvPicPr>
            <p:nvPr/>
          </p:nvPicPr>
          <p:blipFill>
            <a:blip r:embed="rId19"/>
            <a:stretch>
              <a:fillRect/>
            </a:stretch>
          </p:blipFill>
          <p:spPr>
            <a:xfrm rot="16200000">
              <a:off x="-5874373" y="3108580"/>
              <a:ext cx="663388" cy="663388"/>
            </a:xfrm>
            <a:prstGeom prst="rect">
              <a:avLst/>
            </a:prstGeom>
          </p:spPr>
        </p:pic>
      </p:grpSp>
      <p:grpSp>
        <p:nvGrpSpPr>
          <p:cNvPr id="5" name="Group 4">
            <a:extLst>
              <a:ext uri="{FF2B5EF4-FFF2-40B4-BE49-F238E27FC236}">
                <a16:creationId xmlns:a16="http://schemas.microsoft.com/office/drawing/2014/main" id="{7921A158-2456-476A-ACCE-1AE2B6D370F3}"/>
              </a:ext>
            </a:extLst>
          </p:cNvPr>
          <p:cNvGrpSpPr/>
          <p:nvPr/>
        </p:nvGrpSpPr>
        <p:grpSpPr>
          <a:xfrm>
            <a:off x="-19865324" y="11430"/>
            <a:ext cx="12164233" cy="6858000"/>
            <a:chOff x="-17297384" y="11430"/>
            <a:chExt cx="12164233" cy="6858000"/>
          </a:xfrm>
        </p:grpSpPr>
        <p:sp>
          <p:nvSpPr>
            <p:cNvPr id="106" name="Rectangle 105">
              <a:extLst>
                <a:ext uri="{FF2B5EF4-FFF2-40B4-BE49-F238E27FC236}">
                  <a16:creationId xmlns:a16="http://schemas.microsoft.com/office/drawing/2014/main" id="{5322BCD8-B9AA-4F1A-904D-4214B67BA855}"/>
                </a:ext>
              </a:extLst>
            </p:cNvPr>
            <p:cNvSpPr/>
            <p:nvPr/>
          </p:nvSpPr>
          <p:spPr>
            <a:xfrm>
              <a:off x="-17297384"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7" name="Group 106">
              <a:extLst>
                <a:ext uri="{FF2B5EF4-FFF2-40B4-BE49-F238E27FC236}">
                  <a16:creationId xmlns:a16="http://schemas.microsoft.com/office/drawing/2014/main" id="{747B2932-49C2-403F-B9EE-C9D301A44D41}"/>
                </a:ext>
              </a:extLst>
            </p:cNvPr>
            <p:cNvGrpSpPr/>
            <p:nvPr/>
          </p:nvGrpSpPr>
          <p:grpSpPr>
            <a:xfrm>
              <a:off x="-6370280" y="2200835"/>
              <a:ext cx="1237129" cy="2456330"/>
              <a:chOff x="10927104" y="2200835"/>
              <a:chExt cx="1237129" cy="2456330"/>
            </a:xfrm>
            <a:solidFill>
              <a:schemeClr val="accent2">
                <a:lumMod val="75000"/>
              </a:schemeClr>
            </a:solidFill>
          </p:grpSpPr>
          <p:sp>
            <p:nvSpPr>
              <p:cNvPr id="108" name="Freeform: Shape 107">
                <a:extLst>
                  <a:ext uri="{FF2B5EF4-FFF2-40B4-BE49-F238E27FC236}">
                    <a16:creationId xmlns:a16="http://schemas.microsoft.com/office/drawing/2014/main" id="{2A20210E-9BC4-4C2A-811B-687B15E8FA2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9" name="TextBox 108">
                <a:extLst>
                  <a:ext uri="{FF2B5EF4-FFF2-40B4-BE49-F238E27FC236}">
                    <a16:creationId xmlns:a16="http://schemas.microsoft.com/office/drawing/2014/main" id="{E9C000EC-0D9F-474B-81F8-D3614247155D}"/>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Result</a:t>
                </a:r>
              </a:p>
            </p:txBody>
          </p:sp>
        </p:grpSp>
        <p:pic>
          <p:nvPicPr>
            <p:cNvPr id="110" name="Picture 109">
              <a:extLst>
                <a:ext uri="{FF2B5EF4-FFF2-40B4-BE49-F238E27FC236}">
                  <a16:creationId xmlns:a16="http://schemas.microsoft.com/office/drawing/2014/main" id="{8866ADA1-C641-4B54-AA6C-CCBDD3348A06}"/>
                </a:ext>
              </a:extLst>
            </p:cNvPr>
            <p:cNvPicPr>
              <a:picLocks noChangeAspect="1"/>
            </p:cNvPicPr>
            <p:nvPr/>
          </p:nvPicPr>
          <p:blipFill>
            <a:blip r:embed="rId20"/>
            <a:stretch>
              <a:fillRect/>
            </a:stretch>
          </p:blipFill>
          <p:spPr>
            <a:xfrm rot="16200000">
              <a:off x="-6285714" y="3173506"/>
              <a:ext cx="510989" cy="510989"/>
            </a:xfrm>
            <a:prstGeom prst="rect">
              <a:avLst/>
            </a:prstGeom>
          </p:spPr>
        </p:pic>
      </p:grpSp>
      <p:grpSp>
        <p:nvGrpSpPr>
          <p:cNvPr id="2" name="Group 1">
            <a:extLst>
              <a:ext uri="{FF2B5EF4-FFF2-40B4-BE49-F238E27FC236}">
                <a16:creationId xmlns:a16="http://schemas.microsoft.com/office/drawing/2014/main" id="{1FCE99C7-DCA9-4AB0-B584-C629292DB967}"/>
              </a:ext>
            </a:extLst>
          </p:cNvPr>
          <p:cNvGrpSpPr/>
          <p:nvPr/>
        </p:nvGrpSpPr>
        <p:grpSpPr>
          <a:xfrm>
            <a:off x="-20365418" y="11247"/>
            <a:ext cx="12164233" cy="6858000"/>
            <a:chOff x="-17766998" y="11247"/>
            <a:chExt cx="12164233" cy="6858000"/>
          </a:xfrm>
        </p:grpSpPr>
        <p:sp>
          <p:nvSpPr>
            <p:cNvPr id="111" name="Rectangle 110">
              <a:extLst>
                <a:ext uri="{FF2B5EF4-FFF2-40B4-BE49-F238E27FC236}">
                  <a16:creationId xmlns:a16="http://schemas.microsoft.com/office/drawing/2014/main" id="{C941B9E8-B273-491D-BFCA-34A34C59DA45}"/>
                </a:ext>
              </a:extLst>
            </p:cNvPr>
            <p:cNvSpPr/>
            <p:nvPr/>
          </p:nvSpPr>
          <p:spPr>
            <a:xfrm>
              <a:off x="-17766998" y="11247"/>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2" name="Group 111">
              <a:extLst>
                <a:ext uri="{FF2B5EF4-FFF2-40B4-BE49-F238E27FC236}">
                  <a16:creationId xmlns:a16="http://schemas.microsoft.com/office/drawing/2014/main" id="{4C026B2A-B1A4-4B04-9362-0FE80074EEDE}"/>
                </a:ext>
              </a:extLst>
            </p:cNvPr>
            <p:cNvGrpSpPr/>
            <p:nvPr/>
          </p:nvGrpSpPr>
          <p:grpSpPr>
            <a:xfrm>
              <a:off x="-6839894" y="2189222"/>
              <a:ext cx="1237129" cy="2456330"/>
              <a:chOff x="10927104" y="2200835"/>
              <a:chExt cx="1237129" cy="2456330"/>
            </a:xfrm>
            <a:solidFill>
              <a:srgbClr val="00B050"/>
            </a:solidFill>
          </p:grpSpPr>
          <p:sp>
            <p:nvSpPr>
              <p:cNvPr id="113" name="Freeform: Shape 112">
                <a:extLst>
                  <a:ext uri="{FF2B5EF4-FFF2-40B4-BE49-F238E27FC236}">
                    <a16:creationId xmlns:a16="http://schemas.microsoft.com/office/drawing/2014/main" id="{F713FD38-0806-4F55-8D5D-14998013850A}"/>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14" name="TextBox 113">
                <a:extLst>
                  <a:ext uri="{FF2B5EF4-FFF2-40B4-BE49-F238E27FC236}">
                    <a16:creationId xmlns:a16="http://schemas.microsoft.com/office/drawing/2014/main" id="{F9A87DD7-3856-47C0-9A18-C811AE8793B2}"/>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Conclusion</a:t>
                </a:r>
              </a:p>
            </p:txBody>
          </p:sp>
        </p:grpSp>
        <p:pic>
          <p:nvPicPr>
            <p:cNvPr id="115" name="Picture 114">
              <a:extLst>
                <a:ext uri="{FF2B5EF4-FFF2-40B4-BE49-F238E27FC236}">
                  <a16:creationId xmlns:a16="http://schemas.microsoft.com/office/drawing/2014/main" id="{7C9D8949-50E3-4875-870B-E1D02DB1B615}"/>
                </a:ext>
              </a:extLst>
            </p:cNvPr>
            <p:cNvPicPr>
              <a:picLocks noChangeAspect="1"/>
            </p:cNvPicPr>
            <p:nvPr/>
          </p:nvPicPr>
          <p:blipFill>
            <a:blip r:embed="rId21"/>
            <a:stretch>
              <a:fillRect/>
            </a:stretch>
          </p:blipFill>
          <p:spPr>
            <a:xfrm rot="16200000">
              <a:off x="-6751445" y="3121551"/>
              <a:ext cx="591671" cy="591671"/>
            </a:xfrm>
            <a:prstGeom prst="rect">
              <a:avLst/>
            </a:prstGeom>
          </p:spPr>
        </p:pic>
      </p:grpSp>
      <p:sp>
        <p:nvSpPr>
          <p:cNvPr id="118" name="TextBox 117">
            <a:extLst>
              <a:ext uri="{FF2B5EF4-FFF2-40B4-BE49-F238E27FC236}">
                <a16:creationId xmlns:a16="http://schemas.microsoft.com/office/drawing/2014/main" id="{B5693AFD-3E1A-44C7-BA49-203036F70277}"/>
              </a:ext>
            </a:extLst>
          </p:cNvPr>
          <p:cNvSpPr txBox="1"/>
          <p:nvPr/>
        </p:nvSpPr>
        <p:spPr>
          <a:xfrm flipV="1">
            <a:off x="877257" y="609937"/>
            <a:ext cx="615553" cy="982180"/>
          </a:xfrm>
          <a:prstGeom prst="rect">
            <a:avLst/>
          </a:prstGeom>
          <a:noFill/>
        </p:spPr>
        <p:txBody>
          <a:bodyPr vert="eaVert" wrap="square" rtlCol="0">
            <a:spAutoFit/>
          </a:bodyPr>
          <a:lstStyle/>
          <a:p>
            <a:r>
              <a:rPr lang="en-US" sz="2800" b="1" dirty="0">
                <a:solidFill>
                  <a:srgbClr val="C00000"/>
                </a:solidFill>
                <a:latin typeface="Tw Cen MT" panose="020B0602020104020603" pitchFamily="34" charset="0"/>
              </a:rPr>
              <a:t>XML </a:t>
            </a:r>
            <a:endParaRPr lang="en-IN" sz="2800" b="1" dirty="0">
              <a:solidFill>
                <a:srgbClr val="C00000"/>
              </a:solidFill>
              <a:latin typeface="Tw Cen MT" panose="020B0602020104020603" pitchFamily="34" charset="0"/>
            </a:endParaRPr>
          </a:p>
        </p:txBody>
      </p:sp>
      <p:pic>
        <p:nvPicPr>
          <p:cNvPr id="119" name="Picture 118">
            <a:extLst>
              <a:ext uri="{FF2B5EF4-FFF2-40B4-BE49-F238E27FC236}">
                <a16:creationId xmlns:a16="http://schemas.microsoft.com/office/drawing/2014/main" id="{8A000A28-FF5F-4E43-8F3A-9940EAD8EF57}"/>
              </a:ext>
            </a:extLst>
          </p:cNvPr>
          <p:cNvPicPr>
            <a:picLocks noChangeAspect="1"/>
          </p:cNvPicPr>
          <p:nvPr/>
        </p:nvPicPr>
        <p:blipFill rotWithShape="1">
          <a:blip r:embed="rId22"/>
          <a:srcRect l="1212" t="12795" r="35909" b="13805"/>
          <a:stretch/>
        </p:blipFill>
        <p:spPr>
          <a:xfrm>
            <a:off x="1768025" y="453180"/>
            <a:ext cx="9063962" cy="5951639"/>
          </a:xfrm>
          <a:prstGeom prst="rect">
            <a:avLst/>
          </a:prstGeom>
        </p:spPr>
      </p:pic>
    </p:spTree>
    <p:extLst>
      <p:ext uri="{BB962C8B-B14F-4D97-AF65-F5344CB8AC3E}">
        <p14:creationId xmlns:p14="http://schemas.microsoft.com/office/powerpoint/2010/main" val="1891172111"/>
      </p:ext>
    </p:extLst>
  </p:cSld>
  <p:clrMapOvr>
    <a:masterClrMapping/>
  </p:clrMapOvr>
  <p:transition spd="slow">
    <p:cover dir="r"/>
    <p:sndAc>
      <p:stSnd>
        <p:snd r:embed="rId2" name="click.wav"/>
      </p:stSnd>
    </p:sndAc>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7" name="Group 116">
            <a:extLst>
              <a:ext uri="{FF2B5EF4-FFF2-40B4-BE49-F238E27FC236}">
                <a16:creationId xmlns:a16="http://schemas.microsoft.com/office/drawing/2014/main" id="{EDA28C03-7632-4241-95B7-FBB636F961F7}"/>
              </a:ext>
            </a:extLst>
          </p:cNvPr>
          <p:cNvGrpSpPr/>
          <p:nvPr/>
        </p:nvGrpSpPr>
        <p:grpSpPr>
          <a:xfrm>
            <a:off x="32933" y="9115"/>
            <a:ext cx="12164233" cy="6858000"/>
            <a:chOff x="35784" y="9284"/>
            <a:chExt cx="12164233" cy="6858000"/>
          </a:xfrm>
        </p:grpSpPr>
        <p:sp>
          <p:nvSpPr>
            <p:cNvPr id="4" name="Rectangle 3">
              <a:extLst>
                <a:ext uri="{FF2B5EF4-FFF2-40B4-BE49-F238E27FC236}">
                  <a16:creationId xmlns:a16="http://schemas.microsoft.com/office/drawing/2014/main" id="{5325182F-DD99-4A1B-A101-4E4A66FEA396}"/>
                </a:ext>
              </a:extLst>
            </p:cNvPr>
            <p:cNvSpPr/>
            <p:nvPr/>
          </p:nvSpPr>
          <p:spPr>
            <a:xfrm>
              <a:off x="35784" y="928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5" name="Group 14">
              <a:extLst>
                <a:ext uri="{FF2B5EF4-FFF2-40B4-BE49-F238E27FC236}">
                  <a16:creationId xmlns:a16="http://schemas.microsoft.com/office/drawing/2014/main" id="{3612D5D8-A1B2-470F-913B-0E3CB2D318D0}"/>
                </a:ext>
              </a:extLst>
            </p:cNvPr>
            <p:cNvGrpSpPr/>
            <p:nvPr/>
          </p:nvGrpSpPr>
          <p:grpSpPr>
            <a:xfrm>
              <a:off x="10962888" y="2189405"/>
              <a:ext cx="1237129" cy="2456330"/>
              <a:chOff x="10927104" y="2200835"/>
              <a:chExt cx="1237129" cy="2456330"/>
            </a:xfrm>
          </p:grpSpPr>
          <p:sp>
            <p:nvSpPr>
              <p:cNvPr id="9" name="Freeform: Shape 8">
                <a:extLst>
                  <a:ext uri="{FF2B5EF4-FFF2-40B4-BE49-F238E27FC236}">
                    <a16:creationId xmlns:a16="http://schemas.microsoft.com/office/drawing/2014/main" id="{1B197C8E-43B8-4E09-8B8F-86809218EB6A}"/>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 name="TextBox 9">
                <a:extLst>
                  <a:ext uri="{FF2B5EF4-FFF2-40B4-BE49-F238E27FC236}">
                    <a16:creationId xmlns:a16="http://schemas.microsoft.com/office/drawing/2014/main" id="{F0329830-636B-4BF1-AAD4-1B1F3AC6965A}"/>
                  </a:ext>
                </a:extLst>
              </p:cNvPr>
              <p:cNvSpPr txBox="1"/>
              <p:nvPr/>
            </p:nvSpPr>
            <p:spPr>
              <a:xfrm rot="16200000">
                <a:off x="10815481" y="3167390"/>
                <a:ext cx="2106706" cy="523220"/>
              </a:xfrm>
              <a:prstGeom prst="rect">
                <a:avLst/>
              </a:prstGeom>
              <a:noFill/>
            </p:spPr>
            <p:txBody>
              <a:bodyPr wrap="square" rtlCol="0">
                <a:spAutoFit/>
              </a:bodyPr>
              <a:lstStyle/>
              <a:p>
                <a:pPr algn="ctr"/>
                <a:r>
                  <a:rPr lang="en-IN" sz="2800" b="1" dirty="0">
                    <a:solidFill>
                      <a:schemeClr val="bg2"/>
                    </a:solidFill>
                    <a:latin typeface="Tw Cen MT" panose="020B0602020104020603" pitchFamily="34" charset="0"/>
                  </a:rPr>
                  <a:t>Title</a:t>
                </a:r>
              </a:p>
            </p:txBody>
          </p:sp>
          <p:pic>
            <p:nvPicPr>
              <p:cNvPr id="14" name="Picture 13">
                <a:extLst>
                  <a:ext uri="{FF2B5EF4-FFF2-40B4-BE49-F238E27FC236}">
                    <a16:creationId xmlns:a16="http://schemas.microsoft.com/office/drawing/2014/main" id="{C453BAB4-FDD7-4731-BBE6-4FF701A52ABF}"/>
                  </a:ext>
                </a:extLst>
              </p:cNvPr>
              <p:cNvPicPr>
                <a:picLocks noChangeAspect="1"/>
              </p:cNvPicPr>
              <p:nvPr/>
            </p:nvPicPr>
            <p:blipFill>
              <a:blip r:embed="rId3"/>
              <a:stretch>
                <a:fillRect/>
              </a:stretch>
            </p:blipFill>
            <p:spPr>
              <a:xfrm rot="16200000">
                <a:off x="11030197" y="3171264"/>
                <a:ext cx="515471" cy="515471"/>
              </a:xfrm>
              <a:prstGeom prst="rect">
                <a:avLst/>
              </a:prstGeom>
            </p:spPr>
          </p:pic>
        </p:grpSp>
      </p:grpSp>
      <p:grpSp>
        <p:nvGrpSpPr>
          <p:cNvPr id="116" name="Group 115">
            <a:extLst>
              <a:ext uri="{FF2B5EF4-FFF2-40B4-BE49-F238E27FC236}">
                <a16:creationId xmlns:a16="http://schemas.microsoft.com/office/drawing/2014/main" id="{A1A8396F-0CE5-401D-A629-7EF0B937BE7A}"/>
              </a:ext>
            </a:extLst>
          </p:cNvPr>
          <p:cNvGrpSpPr/>
          <p:nvPr/>
        </p:nvGrpSpPr>
        <p:grpSpPr>
          <a:xfrm>
            <a:off x="29930" y="9284"/>
            <a:ext cx="12164233" cy="6858000"/>
            <a:chOff x="-450130" y="9284"/>
            <a:chExt cx="12164233" cy="6858000"/>
          </a:xfrm>
        </p:grpSpPr>
        <p:sp>
          <p:nvSpPr>
            <p:cNvPr id="16" name="Rectangle 15">
              <a:extLst>
                <a:ext uri="{FF2B5EF4-FFF2-40B4-BE49-F238E27FC236}">
                  <a16:creationId xmlns:a16="http://schemas.microsoft.com/office/drawing/2014/main" id="{2EB8F937-046F-4E9F-9A9C-F21B01918C67}"/>
                </a:ext>
              </a:extLst>
            </p:cNvPr>
            <p:cNvSpPr/>
            <p:nvPr/>
          </p:nvSpPr>
          <p:spPr>
            <a:xfrm>
              <a:off x="-450130" y="928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7" name="Group 16">
              <a:extLst>
                <a:ext uri="{FF2B5EF4-FFF2-40B4-BE49-F238E27FC236}">
                  <a16:creationId xmlns:a16="http://schemas.microsoft.com/office/drawing/2014/main" id="{15EB636C-4A35-4CB9-9765-BE5EEB83BA81}"/>
                </a:ext>
              </a:extLst>
            </p:cNvPr>
            <p:cNvGrpSpPr/>
            <p:nvPr/>
          </p:nvGrpSpPr>
          <p:grpSpPr>
            <a:xfrm>
              <a:off x="10476974" y="2210119"/>
              <a:ext cx="1237129" cy="2456330"/>
              <a:chOff x="10927104" y="2200835"/>
              <a:chExt cx="1237129" cy="2456330"/>
            </a:xfrm>
            <a:solidFill>
              <a:srgbClr val="00B0F0"/>
            </a:solidFill>
          </p:grpSpPr>
          <p:sp>
            <p:nvSpPr>
              <p:cNvPr id="18" name="Freeform: Shape 17">
                <a:extLst>
                  <a:ext uri="{FF2B5EF4-FFF2-40B4-BE49-F238E27FC236}">
                    <a16:creationId xmlns:a16="http://schemas.microsoft.com/office/drawing/2014/main" id="{A175329F-AD58-40ED-BAE9-3E71D36E44D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9" name="TextBox 18">
                <a:extLst>
                  <a:ext uri="{FF2B5EF4-FFF2-40B4-BE49-F238E27FC236}">
                    <a16:creationId xmlns:a16="http://schemas.microsoft.com/office/drawing/2014/main" id="{973C6430-B429-4E48-846F-1FF675FC6845}"/>
                  </a:ext>
                </a:extLst>
              </p:cNvPr>
              <p:cNvSpPr txBox="1"/>
              <p:nvPr/>
            </p:nvSpPr>
            <p:spPr>
              <a:xfrm rot="16200000">
                <a:off x="10815481" y="3167390"/>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Members</a:t>
                </a:r>
              </a:p>
            </p:txBody>
          </p:sp>
        </p:grpSp>
        <p:pic>
          <p:nvPicPr>
            <p:cNvPr id="20" name="Picture 19">
              <a:extLst>
                <a:ext uri="{FF2B5EF4-FFF2-40B4-BE49-F238E27FC236}">
                  <a16:creationId xmlns:a16="http://schemas.microsoft.com/office/drawing/2014/main" id="{CB703892-499F-4AAC-9BDA-766DBB9E5DAC}"/>
                </a:ext>
              </a:extLst>
            </p:cNvPr>
            <p:cNvPicPr>
              <a:picLocks noChangeAspect="1"/>
            </p:cNvPicPr>
            <p:nvPr/>
          </p:nvPicPr>
          <p:blipFill>
            <a:blip r:embed="rId4"/>
            <a:stretch>
              <a:fillRect/>
            </a:stretch>
          </p:blipFill>
          <p:spPr>
            <a:xfrm rot="16200000">
              <a:off x="10449207" y="3059525"/>
              <a:ext cx="757518" cy="757518"/>
            </a:xfrm>
            <a:prstGeom prst="rect">
              <a:avLst/>
            </a:prstGeom>
          </p:spPr>
        </p:pic>
      </p:grpSp>
      <p:grpSp>
        <p:nvGrpSpPr>
          <p:cNvPr id="90" name="Group 89">
            <a:extLst>
              <a:ext uri="{FF2B5EF4-FFF2-40B4-BE49-F238E27FC236}">
                <a16:creationId xmlns:a16="http://schemas.microsoft.com/office/drawing/2014/main" id="{AE831CE4-E4C3-4FB2-B204-7CF09484CB7D}"/>
              </a:ext>
            </a:extLst>
          </p:cNvPr>
          <p:cNvGrpSpPr/>
          <p:nvPr/>
        </p:nvGrpSpPr>
        <p:grpSpPr>
          <a:xfrm>
            <a:off x="33472" y="11247"/>
            <a:ext cx="12172808" cy="6858000"/>
            <a:chOff x="-949508" y="11247"/>
            <a:chExt cx="12172808" cy="6858000"/>
          </a:xfrm>
        </p:grpSpPr>
        <p:sp>
          <p:nvSpPr>
            <p:cNvPr id="26" name="Rectangle 25">
              <a:extLst>
                <a:ext uri="{FF2B5EF4-FFF2-40B4-BE49-F238E27FC236}">
                  <a16:creationId xmlns:a16="http://schemas.microsoft.com/office/drawing/2014/main" id="{AD61848D-D5E7-4749-BB08-70A1449180C7}"/>
                </a:ext>
              </a:extLst>
            </p:cNvPr>
            <p:cNvSpPr/>
            <p:nvPr/>
          </p:nvSpPr>
          <p:spPr>
            <a:xfrm>
              <a:off x="-949508" y="11247"/>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7" name="Group 26">
              <a:extLst>
                <a:ext uri="{FF2B5EF4-FFF2-40B4-BE49-F238E27FC236}">
                  <a16:creationId xmlns:a16="http://schemas.microsoft.com/office/drawing/2014/main" id="{6565B95C-496C-4C2B-AF37-5C72263B34B3}"/>
                </a:ext>
              </a:extLst>
            </p:cNvPr>
            <p:cNvGrpSpPr/>
            <p:nvPr/>
          </p:nvGrpSpPr>
          <p:grpSpPr>
            <a:xfrm>
              <a:off x="9986171" y="2180120"/>
              <a:ext cx="1237129" cy="2456330"/>
              <a:chOff x="10927104" y="2200835"/>
              <a:chExt cx="1237129" cy="2456330"/>
            </a:xfrm>
            <a:solidFill>
              <a:srgbClr val="00B050"/>
            </a:solidFill>
          </p:grpSpPr>
          <p:sp>
            <p:nvSpPr>
              <p:cNvPr id="28" name="Freeform: Shape 27">
                <a:extLst>
                  <a:ext uri="{FF2B5EF4-FFF2-40B4-BE49-F238E27FC236}">
                    <a16:creationId xmlns:a16="http://schemas.microsoft.com/office/drawing/2014/main" id="{E6224042-4E98-405D-822B-4C4EE1934418}"/>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9" name="TextBox 28">
                <a:extLst>
                  <a:ext uri="{FF2B5EF4-FFF2-40B4-BE49-F238E27FC236}">
                    <a16:creationId xmlns:a16="http://schemas.microsoft.com/office/drawing/2014/main" id="{4B793913-7014-47F8-A9DE-CF207EE7F8F5}"/>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Introduction</a:t>
                </a:r>
              </a:p>
            </p:txBody>
          </p:sp>
        </p:grpSp>
        <p:pic>
          <p:nvPicPr>
            <p:cNvPr id="30" name="Picture 29">
              <a:extLst>
                <a:ext uri="{FF2B5EF4-FFF2-40B4-BE49-F238E27FC236}">
                  <a16:creationId xmlns:a16="http://schemas.microsoft.com/office/drawing/2014/main" id="{88271813-6BF2-4092-8659-8524814A75DE}"/>
                </a:ext>
              </a:extLst>
            </p:cNvPr>
            <p:cNvPicPr>
              <a:picLocks noChangeAspect="1"/>
            </p:cNvPicPr>
            <p:nvPr/>
          </p:nvPicPr>
          <p:blipFill>
            <a:blip r:embed="rId5"/>
            <a:stretch>
              <a:fillRect/>
            </a:stretch>
          </p:blipFill>
          <p:spPr>
            <a:xfrm rot="16200000">
              <a:off x="10017285" y="3089461"/>
              <a:ext cx="679076" cy="679076"/>
            </a:xfrm>
            <a:prstGeom prst="rect">
              <a:avLst/>
            </a:prstGeom>
          </p:spPr>
        </p:pic>
      </p:grpSp>
      <p:grpSp>
        <p:nvGrpSpPr>
          <p:cNvPr id="89" name="Group 88">
            <a:extLst>
              <a:ext uri="{FF2B5EF4-FFF2-40B4-BE49-F238E27FC236}">
                <a16:creationId xmlns:a16="http://schemas.microsoft.com/office/drawing/2014/main" id="{C2E84346-7496-47A3-AB32-A44B0F87C730}"/>
              </a:ext>
            </a:extLst>
          </p:cNvPr>
          <p:cNvGrpSpPr/>
          <p:nvPr/>
        </p:nvGrpSpPr>
        <p:grpSpPr>
          <a:xfrm>
            <a:off x="45456" y="15889"/>
            <a:ext cx="12175498" cy="6858000"/>
            <a:chOff x="-1455684" y="15889"/>
            <a:chExt cx="12175498" cy="6858000"/>
          </a:xfrm>
        </p:grpSpPr>
        <p:sp>
          <p:nvSpPr>
            <p:cNvPr id="31" name="Rectangle 30">
              <a:extLst>
                <a:ext uri="{FF2B5EF4-FFF2-40B4-BE49-F238E27FC236}">
                  <a16:creationId xmlns:a16="http://schemas.microsoft.com/office/drawing/2014/main" id="{B767135F-2766-4734-B0A2-AC43583E7F39}"/>
                </a:ext>
              </a:extLst>
            </p:cNvPr>
            <p:cNvSpPr/>
            <p:nvPr/>
          </p:nvSpPr>
          <p:spPr>
            <a:xfrm>
              <a:off x="-1455684" y="15889"/>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2" name="Group 31">
              <a:extLst>
                <a:ext uri="{FF2B5EF4-FFF2-40B4-BE49-F238E27FC236}">
                  <a16:creationId xmlns:a16="http://schemas.microsoft.com/office/drawing/2014/main" id="{C39475E1-8596-41D0-84C1-894EA09817D8}"/>
                </a:ext>
              </a:extLst>
            </p:cNvPr>
            <p:cNvGrpSpPr/>
            <p:nvPr/>
          </p:nvGrpSpPr>
          <p:grpSpPr>
            <a:xfrm>
              <a:off x="9482685" y="2211263"/>
              <a:ext cx="1237129" cy="2456330"/>
              <a:chOff x="10927104" y="2200835"/>
              <a:chExt cx="1237129" cy="2456330"/>
            </a:xfrm>
            <a:solidFill>
              <a:srgbClr val="FF0000"/>
            </a:solidFill>
          </p:grpSpPr>
          <p:sp>
            <p:nvSpPr>
              <p:cNvPr id="33" name="Freeform: Shape 32">
                <a:extLst>
                  <a:ext uri="{FF2B5EF4-FFF2-40B4-BE49-F238E27FC236}">
                    <a16:creationId xmlns:a16="http://schemas.microsoft.com/office/drawing/2014/main" id="{87EE726A-7909-4DC5-A56E-BBEABFAF9F44}"/>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4" name="TextBox 33">
                <a:extLst>
                  <a:ext uri="{FF2B5EF4-FFF2-40B4-BE49-F238E27FC236}">
                    <a16:creationId xmlns:a16="http://schemas.microsoft.com/office/drawing/2014/main" id="{6E9B433E-1990-40F8-996A-85486588905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Limitations</a:t>
                </a:r>
              </a:p>
            </p:txBody>
          </p:sp>
        </p:grpSp>
        <p:pic>
          <p:nvPicPr>
            <p:cNvPr id="35" name="Picture 34">
              <a:extLst>
                <a:ext uri="{FF2B5EF4-FFF2-40B4-BE49-F238E27FC236}">
                  <a16:creationId xmlns:a16="http://schemas.microsoft.com/office/drawing/2014/main" id="{9A8AC200-C2FC-41F3-AF7F-6DD411A86024}"/>
                </a:ext>
              </a:extLst>
            </p:cNvPr>
            <p:cNvPicPr>
              <a:picLocks noChangeAspect="1"/>
            </p:cNvPicPr>
            <p:nvPr/>
          </p:nvPicPr>
          <p:blipFill>
            <a:blip r:embed="rId6"/>
            <a:stretch>
              <a:fillRect/>
            </a:stretch>
          </p:blipFill>
          <p:spPr>
            <a:xfrm rot="16200000">
              <a:off x="9648726" y="3266113"/>
              <a:ext cx="526677" cy="526677"/>
            </a:xfrm>
            <a:prstGeom prst="rect">
              <a:avLst/>
            </a:prstGeom>
          </p:spPr>
        </p:pic>
      </p:grpSp>
      <p:grpSp>
        <p:nvGrpSpPr>
          <p:cNvPr id="88" name="Group 87">
            <a:extLst>
              <a:ext uri="{FF2B5EF4-FFF2-40B4-BE49-F238E27FC236}">
                <a16:creationId xmlns:a16="http://schemas.microsoft.com/office/drawing/2014/main" id="{FB9B051E-DCD0-4788-9FED-EBD1E7F8D1AF}"/>
              </a:ext>
            </a:extLst>
          </p:cNvPr>
          <p:cNvGrpSpPr/>
          <p:nvPr/>
        </p:nvGrpSpPr>
        <p:grpSpPr>
          <a:xfrm>
            <a:off x="9203" y="9115"/>
            <a:ext cx="12168102" cy="6858000"/>
            <a:chOff x="16823" y="9115"/>
            <a:chExt cx="12168102" cy="6858000"/>
          </a:xfrm>
        </p:grpSpPr>
        <p:sp>
          <p:nvSpPr>
            <p:cNvPr id="36" name="Rectangle 35">
              <a:extLst>
                <a:ext uri="{FF2B5EF4-FFF2-40B4-BE49-F238E27FC236}">
                  <a16:creationId xmlns:a16="http://schemas.microsoft.com/office/drawing/2014/main" id="{C88FE640-3612-4C1B-AF94-A128409FA538}"/>
                </a:ext>
              </a:extLst>
            </p:cNvPr>
            <p:cNvSpPr/>
            <p:nvPr/>
          </p:nvSpPr>
          <p:spPr>
            <a:xfrm>
              <a:off x="16823" y="9115"/>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7" name="Group 36">
              <a:extLst>
                <a:ext uri="{FF2B5EF4-FFF2-40B4-BE49-F238E27FC236}">
                  <a16:creationId xmlns:a16="http://schemas.microsoft.com/office/drawing/2014/main" id="{AD5D548A-92F7-4135-AB69-CD5CE23A414D}"/>
                </a:ext>
              </a:extLst>
            </p:cNvPr>
            <p:cNvGrpSpPr/>
            <p:nvPr/>
          </p:nvGrpSpPr>
          <p:grpSpPr>
            <a:xfrm>
              <a:off x="10947796" y="2200666"/>
              <a:ext cx="1237129" cy="2456330"/>
              <a:chOff x="10927104" y="2200835"/>
              <a:chExt cx="1237129" cy="2456330"/>
            </a:xfrm>
            <a:solidFill>
              <a:srgbClr val="FFC000"/>
            </a:solidFill>
          </p:grpSpPr>
          <p:sp>
            <p:nvSpPr>
              <p:cNvPr id="38" name="Freeform: Shape 37">
                <a:extLst>
                  <a:ext uri="{FF2B5EF4-FFF2-40B4-BE49-F238E27FC236}">
                    <a16:creationId xmlns:a16="http://schemas.microsoft.com/office/drawing/2014/main" id="{18C77E72-EA61-47B8-A0D1-F9F1B75D007F}"/>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9" name="TextBox 38">
                <a:extLst>
                  <a:ext uri="{FF2B5EF4-FFF2-40B4-BE49-F238E27FC236}">
                    <a16:creationId xmlns:a16="http://schemas.microsoft.com/office/drawing/2014/main" id="{220EC826-C5A3-43F5-A17B-B6C8309F796B}"/>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Method</a:t>
                </a:r>
              </a:p>
            </p:txBody>
          </p:sp>
        </p:grpSp>
        <p:pic>
          <p:nvPicPr>
            <p:cNvPr id="40" name="Picture 39">
              <a:extLst>
                <a:ext uri="{FF2B5EF4-FFF2-40B4-BE49-F238E27FC236}">
                  <a16:creationId xmlns:a16="http://schemas.microsoft.com/office/drawing/2014/main" id="{D1A50F86-95AA-45A5-8740-0F68DB398229}"/>
                </a:ext>
              </a:extLst>
            </p:cNvPr>
            <p:cNvPicPr>
              <a:picLocks noChangeAspect="1"/>
            </p:cNvPicPr>
            <p:nvPr/>
          </p:nvPicPr>
          <p:blipFill>
            <a:blip r:embed="rId7"/>
            <a:stretch>
              <a:fillRect/>
            </a:stretch>
          </p:blipFill>
          <p:spPr>
            <a:xfrm rot="16200000">
              <a:off x="11125672" y="3266113"/>
              <a:ext cx="560294" cy="560294"/>
            </a:xfrm>
            <a:prstGeom prst="rect">
              <a:avLst/>
            </a:prstGeom>
          </p:spPr>
        </p:pic>
      </p:grpSp>
      <p:grpSp>
        <p:nvGrpSpPr>
          <p:cNvPr id="87" name="Group 86">
            <a:extLst>
              <a:ext uri="{FF2B5EF4-FFF2-40B4-BE49-F238E27FC236}">
                <a16:creationId xmlns:a16="http://schemas.microsoft.com/office/drawing/2014/main" id="{615E9441-0DC6-467A-AA6D-A8E12A3684BE}"/>
              </a:ext>
            </a:extLst>
          </p:cNvPr>
          <p:cNvGrpSpPr/>
          <p:nvPr/>
        </p:nvGrpSpPr>
        <p:grpSpPr>
          <a:xfrm>
            <a:off x="31912" y="21662"/>
            <a:ext cx="12164233" cy="6858000"/>
            <a:chOff x="-402428" y="6422"/>
            <a:chExt cx="12164233" cy="6858000"/>
          </a:xfrm>
        </p:grpSpPr>
        <p:sp>
          <p:nvSpPr>
            <p:cNvPr id="41" name="Rectangle 40">
              <a:extLst>
                <a:ext uri="{FF2B5EF4-FFF2-40B4-BE49-F238E27FC236}">
                  <a16:creationId xmlns:a16="http://schemas.microsoft.com/office/drawing/2014/main" id="{A30B1E40-39AE-4974-995D-E1A2AF3EF53F}"/>
                </a:ext>
              </a:extLst>
            </p:cNvPr>
            <p:cNvSpPr/>
            <p:nvPr/>
          </p:nvSpPr>
          <p:spPr>
            <a:xfrm>
              <a:off x="-402428" y="6422"/>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2" name="Group 41">
              <a:extLst>
                <a:ext uri="{FF2B5EF4-FFF2-40B4-BE49-F238E27FC236}">
                  <a16:creationId xmlns:a16="http://schemas.microsoft.com/office/drawing/2014/main" id="{08B38AC1-4D0D-4CA4-A48B-27D5B1B2AF60}"/>
                </a:ext>
              </a:extLst>
            </p:cNvPr>
            <p:cNvGrpSpPr/>
            <p:nvPr/>
          </p:nvGrpSpPr>
          <p:grpSpPr>
            <a:xfrm>
              <a:off x="10524676" y="2207805"/>
              <a:ext cx="1237129" cy="2456330"/>
              <a:chOff x="10927104" y="2200835"/>
              <a:chExt cx="1237129" cy="2456330"/>
            </a:xfrm>
            <a:solidFill>
              <a:srgbClr val="C00000"/>
            </a:solidFill>
          </p:grpSpPr>
          <p:sp>
            <p:nvSpPr>
              <p:cNvPr id="43" name="Freeform: Shape 42">
                <a:extLst>
                  <a:ext uri="{FF2B5EF4-FFF2-40B4-BE49-F238E27FC236}">
                    <a16:creationId xmlns:a16="http://schemas.microsoft.com/office/drawing/2014/main" id="{0BDA5AF4-D1C1-48D7-9957-BD568E7CB0A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4" name="TextBox 43">
                <a:extLst>
                  <a:ext uri="{FF2B5EF4-FFF2-40B4-BE49-F238E27FC236}">
                    <a16:creationId xmlns:a16="http://schemas.microsoft.com/office/drawing/2014/main" id="{36379DD1-9088-4A09-AE8C-7FB75BB9B91C}"/>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Novelty</a:t>
                </a:r>
              </a:p>
            </p:txBody>
          </p:sp>
        </p:grpSp>
        <p:pic>
          <p:nvPicPr>
            <p:cNvPr id="45" name="Picture 44">
              <a:extLst>
                <a:ext uri="{FF2B5EF4-FFF2-40B4-BE49-F238E27FC236}">
                  <a16:creationId xmlns:a16="http://schemas.microsoft.com/office/drawing/2014/main" id="{CA9A9EF8-7C77-404D-93CF-762A2A0C135C}"/>
                </a:ext>
              </a:extLst>
            </p:cNvPr>
            <p:cNvPicPr>
              <a:picLocks noChangeAspect="1"/>
            </p:cNvPicPr>
            <p:nvPr/>
          </p:nvPicPr>
          <p:blipFill>
            <a:blip r:embed="rId8"/>
            <a:stretch>
              <a:fillRect/>
            </a:stretch>
          </p:blipFill>
          <p:spPr>
            <a:xfrm rot="16200000">
              <a:off x="10594378" y="3178707"/>
              <a:ext cx="614083" cy="614083"/>
            </a:xfrm>
            <a:prstGeom prst="rect">
              <a:avLst/>
            </a:prstGeom>
          </p:spPr>
        </p:pic>
      </p:grpSp>
      <p:grpSp>
        <p:nvGrpSpPr>
          <p:cNvPr id="86" name="Group 85">
            <a:extLst>
              <a:ext uri="{FF2B5EF4-FFF2-40B4-BE49-F238E27FC236}">
                <a16:creationId xmlns:a16="http://schemas.microsoft.com/office/drawing/2014/main" id="{A98B9DEA-CC7C-4057-9426-04667FFDE14A}"/>
              </a:ext>
            </a:extLst>
          </p:cNvPr>
          <p:cNvGrpSpPr/>
          <p:nvPr/>
        </p:nvGrpSpPr>
        <p:grpSpPr>
          <a:xfrm>
            <a:off x="17262" y="11430"/>
            <a:ext cx="12164233" cy="6858000"/>
            <a:chOff x="-11877558" y="11430"/>
            <a:chExt cx="12164233" cy="6858000"/>
          </a:xfrm>
        </p:grpSpPr>
        <p:sp>
          <p:nvSpPr>
            <p:cNvPr id="46" name="Rectangle 45">
              <a:extLst>
                <a:ext uri="{FF2B5EF4-FFF2-40B4-BE49-F238E27FC236}">
                  <a16:creationId xmlns:a16="http://schemas.microsoft.com/office/drawing/2014/main" id="{1327B811-E6E0-47B7-8359-5F77325C8B59}"/>
                </a:ext>
              </a:extLst>
            </p:cNvPr>
            <p:cNvSpPr/>
            <p:nvPr/>
          </p:nvSpPr>
          <p:spPr>
            <a:xfrm>
              <a:off x="-1187755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7" name="Group 46">
              <a:extLst>
                <a:ext uri="{FF2B5EF4-FFF2-40B4-BE49-F238E27FC236}">
                  <a16:creationId xmlns:a16="http://schemas.microsoft.com/office/drawing/2014/main" id="{51474B6E-65BF-4559-818A-582CB522B00B}"/>
                </a:ext>
              </a:extLst>
            </p:cNvPr>
            <p:cNvGrpSpPr/>
            <p:nvPr/>
          </p:nvGrpSpPr>
          <p:grpSpPr>
            <a:xfrm>
              <a:off x="-950454" y="2200835"/>
              <a:ext cx="1237129" cy="2456330"/>
              <a:chOff x="10927104" y="2200835"/>
              <a:chExt cx="1237129" cy="2456330"/>
            </a:xfrm>
            <a:solidFill>
              <a:srgbClr val="92D050"/>
            </a:solidFill>
          </p:grpSpPr>
          <p:sp>
            <p:nvSpPr>
              <p:cNvPr id="48" name="Freeform: Shape 47">
                <a:extLst>
                  <a:ext uri="{FF2B5EF4-FFF2-40B4-BE49-F238E27FC236}">
                    <a16:creationId xmlns:a16="http://schemas.microsoft.com/office/drawing/2014/main" id="{78C62ACE-FBA0-4D4D-9407-8805663E5083}"/>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9" name="TextBox 48">
                <a:extLst>
                  <a:ext uri="{FF2B5EF4-FFF2-40B4-BE49-F238E27FC236}">
                    <a16:creationId xmlns:a16="http://schemas.microsoft.com/office/drawing/2014/main" id="{BA8AF70E-E6E7-434D-A98F-E094D12E94A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Real time </a:t>
                </a:r>
              </a:p>
            </p:txBody>
          </p:sp>
        </p:grpSp>
        <p:pic>
          <p:nvPicPr>
            <p:cNvPr id="50" name="Picture 49">
              <a:extLst>
                <a:ext uri="{FF2B5EF4-FFF2-40B4-BE49-F238E27FC236}">
                  <a16:creationId xmlns:a16="http://schemas.microsoft.com/office/drawing/2014/main" id="{E9F556E7-7236-4952-9082-0E5BB48514B7}"/>
                </a:ext>
              </a:extLst>
            </p:cNvPr>
            <p:cNvPicPr>
              <a:picLocks noChangeAspect="1"/>
            </p:cNvPicPr>
            <p:nvPr/>
          </p:nvPicPr>
          <p:blipFill>
            <a:blip r:embed="rId9"/>
            <a:stretch>
              <a:fillRect/>
            </a:stretch>
          </p:blipFill>
          <p:spPr>
            <a:xfrm rot="16200000">
              <a:off x="-936820" y="3112994"/>
              <a:ext cx="632012" cy="632012"/>
            </a:xfrm>
            <a:prstGeom prst="rect">
              <a:avLst/>
            </a:prstGeom>
          </p:spPr>
        </p:pic>
      </p:grpSp>
      <p:grpSp>
        <p:nvGrpSpPr>
          <p:cNvPr id="25" name="Group 24">
            <a:extLst>
              <a:ext uri="{FF2B5EF4-FFF2-40B4-BE49-F238E27FC236}">
                <a16:creationId xmlns:a16="http://schemas.microsoft.com/office/drawing/2014/main" id="{575FCE8D-E324-4E03-A160-56D9105E0E5A}"/>
              </a:ext>
            </a:extLst>
          </p:cNvPr>
          <p:cNvGrpSpPr/>
          <p:nvPr/>
        </p:nvGrpSpPr>
        <p:grpSpPr>
          <a:xfrm>
            <a:off x="49169" y="9115"/>
            <a:ext cx="12164233" cy="6858000"/>
            <a:chOff x="-12403817" y="11430"/>
            <a:chExt cx="12164233" cy="6858000"/>
          </a:xfrm>
        </p:grpSpPr>
        <p:sp>
          <p:nvSpPr>
            <p:cNvPr id="51" name="Rectangle 50">
              <a:extLst>
                <a:ext uri="{FF2B5EF4-FFF2-40B4-BE49-F238E27FC236}">
                  <a16:creationId xmlns:a16="http://schemas.microsoft.com/office/drawing/2014/main" id="{8997AF87-307D-4566-A4BF-42E84D1BEAAE}"/>
                </a:ext>
              </a:extLst>
            </p:cNvPr>
            <p:cNvSpPr/>
            <p:nvPr/>
          </p:nvSpPr>
          <p:spPr>
            <a:xfrm>
              <a:off x="-12403817"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2" name="Group 51">
              <a:extLst>
                <a:ext uri="{FF2B5EF4-FFF2-40B4-BE49-F238E27FC236}">
                  <a16:creationId xmlns:a16="http://schemas.microsoft.com/office/drawing/2014/main" id="{E6F1C2FA-0553-434A-A4BA-2799A69046DF}"/>
                </a:ext>
              </a:extLst>
            </p:cNvPr>
            <p:cNvGrpSpPr/>
            <p:nvPr/>
          </p:nvGrpSpPr>
          <p:grpSpPr>
            <a:xfrm>
              <a:off x="-1476713" y="2200836"/>
              <a:ext cx="1237129" cy="2456330"/>
              <a:chOff x="10927104" y="2200835"/>
              <a:chExt cx="1237129" cy="2456330"/>
            </a:xfrm>
            <a:solidFill>
              <a:schemeClr val="accent5">
                <a:lumMod val="60000"/>
                <a:lumOff val="40000"/>
              </a:schemeClr>
            </a:solidFill>
          </p:grpSpPr>
          <p:sp>
            <p:nvSpPr>
              <p:cNvPr id="53" name="Freeform: Shape 52">
                <a:extLst>
                  <a:ext uri="{FF2B5EF4-FFF2-40B4-BE49-F238E27FC236}">
                    <a16:creationId xmlns:a16="http://schemas.microsoft.com/office/drawing/2014/main" id="{73E7AF68-D51A-452A-86B4-561A7D88EB62}"/>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4" name="TextBox 53">
                <a:extLst>
                  <a:ext uri="{FF2B5EF4-FFF2-40B4-BE49-F238E27FC236}">
                    <a16:creationId xmlns:a16="http://schemas.microsoft.com/office/drawing/2014/main" id="{7F49710B-A601-4DDF-8187-BE9094E1D32B}"/>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Hardware</a:t>
                </a:r>
              </a:p>
            </p:txBody>
          </p:sp>
        </p:grpSp>
        <p:pic>
          <p:nvPicPr>
            <p:cNvPr id="55" name="Picture 54">
              <a:extLst>
                <a:ext uri="{FF2B5EF4-FFF2-40B4-BE49-F238E27FC236}">
                  <a16:creationId xmlns:a16="http://schemas.microsoft.com/office/drawing/2014/main" id="{95382B53-A154-4395-9BC9-24D78B23FF12}"/>
                </a:ext>
              </a:extLst>
            </p:cNvPr>
            <p:cNvPicPr>
              <a:picLocks noChangeAspect="1"/>
            </p:cNvPicPr>
            <p:nvPr/>
          </p:nvPicPr>
          <p:blipFill>
            <a:blip r:embed="rId10"/>
            <a:stretch>
              <a:fillRect/>
            </a:stretch>
          </p:blipFill>
          <p:spPr>
            <a:xfrm rot="16200000">
              <a:off x="-1412216" y="3124200"/>
              <a:ext cx="609601" cy="609601"/>
            </a:xfrm>
            <a:prstGeom prst="rect">
              <a:avLst/>
            </a:prstGeom>
          </p:spPr>
        </p:pic>
      </p:grpSp>
      <p:grpSp>
        <p:nvGrpSpPr>
          <p:cNvPr id="24" name="Group 23">
            <a:extLst>
              <a:ext uri="{FF2B5EF4-FFF2-40B4-BE49-F238E27FC236}">
                <a16:creationId xmlns:a16="http://schemas.microsoft.com/office/drawing/2014/main" id="{92819071-5C12-4949-BD27-B4AEC6FF426F}"/>
              </a:ext>
            </a:extLst>
          </p:cNvPr>
          <p:cNvGrpSpPr/>
          <p:nvPr/>
        </p:nvGrpSpPr>
        <p:grpSpPr>
          <a:xfrm>
            <a:off x="80982" y="11430"/>
            <a:ext cx="12164233" cy="6858000"/>
            <a:chOff x="-12880638" y="11430"/>
            <a:chExt cx="12164233" cy="6858000"/>
          </a:xfrm>
        </p:grpSpPr>
        <p:sp>
          <p:nvSpPr>
            <p:cNvPr id="56" name="Rectangle 55">
              <a:extLst>
                <a:ext uri="{FF2B5EF4-FFF2-40B4-BE49-F238E27FC236}">
                  <a16:creationId xmlns:a16="http://schemas.microsoft.com/office/drawing/2014/main" id="{E01CC554-FC40-414D-B0A8-7D658352AB7C}"/>
                </a:ext>
              </a:extLst>
            </p:cNvPr>
            <p:cNvSpPr/>
            <p:nvPr/>
          </p:nvSpPr>
          <p:spPr>
            <a:xfrm>
              <a:off x="-1288063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7" name="Group 56">
              <a:extLst>
                <a:ext uri="{FF2B5EF4-FFF2-40B4-BE49-F238E27FC236}">
                  <a16:creationId xmlns:a16="http://schemas.microsoft.com/office/drawing/2014/main" id="{55F398FD-1C78-49B4-8537-26F87203FA62}"/>
                </a:ext>
              </a:extLst>
            </p:cNvPr>
            <p:cNvGrpSpPr/>
            <p:nvPr/>
          </p:nvGrpSpPr>
          <p:grpSpPr>
            <a:xfrm>
              <a:off x="-1953534" y="2200835"/>
              <a:ext cx="1237129" cy="2456330"/>
              <a:chOff x="10927104" y="2200835"/>
              <a:chExt cx="1237129" cy="2456330"/>
            </a:xfrm>
            <a:solidFill>
              <a:srgbClr val="FF0000"/>
            </a:solidFill>
          </p:grpSpPr>
          <p:sp>
            <p:nvSpPr>
              <p:cNvPr id="58" name="Freeform: Shape 57">
                <a:extLst>
                  <a:ext uri="{FF2B5EF4-FFF2-40B4-BE49-F238E27FC236}">
                    <a16:creationId xmlns:a16="http://schemas.microsoft.com/office/drawing/2014/main" id="{188BE387-F15F-439D-A7D4-9BF6DA9D19A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9" name="TextBox 58">
                <a:extLst>
                  <a:ext uri="{FF2B5EF4-FFF2-40B4-BE49-F238E27FC236}">
                    <a16:creationId xmlns:a16="http://schemas.microsoft.com/office/drawing/2014/main" id="{D168C574-8174-439F-A6B1-7982742F5912}"/>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Software </a:t>
                </a:r>
              </a:p>
            </p:txBody>
          </p:sp>
        </p:grpSp>
        <p:pic>
          <p:nvPicPr>
            <p:cNvPr id="60" name="Picture 59">
              <a:extLst>
                <a:ext uri="{FF2B5EF4-FFF2-40B4-BE49-F238E27FC236}">
                  <a16:creationId xmlns:a16="http://schemas.microsoft.com/office/drawing/2014/main" id="{77D752EC-9964-4406-A6FE-7389FB90E918}"/>
                </a:ext>
              </a:extLst>
            </p:cNvPr>
            <p:cNvPicPr>
              <a:picLocks noChangeAspect="1"/>
            </p:cNvPicPr>
            <p:nvPr/>
          </p:nvPicPr>
          <p:blipFill>
            <a:blip r:embed="rId11"/>
            <a:stretch>
              <a:fillRect/>
            </a:stretch>
          </p:blipFill>
          <p:spPr>
            <a:xfrm rot="16200000">
              <a:off x="-1874049" y="3128682"/>
              <a:ext cx="600635" cy="600635"/>
            </a:xfrm>
            <a:prstGeom prst="rect">
              <a:avLst/>
            </a:prstGeom>
          </p:spPr>
        </p:pic>
      </p:grpSp>
      <p:grpSp>
        <p:nvGrpSpPr>
          <p:cNvPr id="23" name="Group 22">
            <a:extLst>
              <a:ext uri="{FF2B5EF4-FFF2-40B4-BE49-F238E27FC236}">
                <a16:creationId xmlns:a16="http://schemas.microsoft.com/office/drawing/2014/main" id="{8DE367CE-E3D1-4F0C-A10A-2EFB9DFBCF24}"/>
              </a:ext>
            </a:extLst>
          </p:cNvPr>
          <p:cNvGrpSpPr/>
          <p:nvPr/>
        </p:nvGrpSpPr>
        <p:grpSpPr>
          <a:xfrm>
            <a:off x="67396" y="20714"/>
            <a:ext cx="12164233" cy="6858000"/>
            <a:chOff x="-13351424" y="20714"/>
            <a:chExt cx="12164233" cy="6858000"/>
          </a:xfrm>
        </p:grpSpPr>
        <p:sp>
          <p:nvSpPr>
            <p:cNvPr id="61" name="Rectangle 60">
              <a:extLst>
                <a:ext uri="{FF2B5EF4-FFF2-40B4-BE49-F238E27FC236}">
                  <a16:creationId xmlns:a16="http://schemas.microsoft.com/office/drawing/2014/main" id="{8EB44F43-1436-4547-94FC-1F815B558023}"/>
                </a:ext>
              </a:extLst>
            </p:cNvPr>
            <p:cNvSpPr/>
            <p:nvPr/>
          </p:nvSpPr>
          <p:spPr>
            <a:xfrm>
              <a:off x="-13351424" y="2071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2" name="Group 61">
              <a:extLst>
                <a:ext uri="{FF2B5EF4-FFF2-40B4-BE49-F238E27FC236}">
                  <a16:creationId xmlns:a16="http://schemas.microsoft.com/office/drawing/2014/main" id="{62A833E1-67D8-43C1-A79B-B2FEE98D004D}"/>
                </a:ext>
              </a:extLst>
            </p:cNvPr>
            <p:cNvGrpSpPr/>
            <p:nvPr/>
          </p:nvGrpSpPr>
          <p:grpSpPr>
            <a:xfrm>
              <a:off x="-2424320" y="2221549"/>
              <a:ext cx="1237129" cy="2456330"/>
              <a:chOff x="10927104" y="2200835"/>
              <a:chExt cx="1237129" cy="2456330"/>
            </a:xfrm>
            <a:solidFill>
              <a:srgbClr val="7030A0"/>
            </a:solidFill>
          </p:grpSpPr>
          <p:sp>
            <p:nvSpPr>
              <p:cNvPr id="63" name="Freeform: Shape 62">
                <a:extLst>
                  <a:ext uri="{FF2B5EF4-FFF2-40B4-BE49-F238E27FC236}">
                    <a16:creationId xmlns:a16="http://schemas.microsoft.com/office/drawing/2014/main" id="{65A84570-8903-4C9A-9570-FB1AB63ACDB6}"/>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4" name="TextBox 63">
                <a:extLst>
                  <a:ext uri="{FF2B5EF4-FFF2-40B4-BE49-F238E27FC236}">
                    <a16:creationId xmlns:a16="http://schemas.microsoft.com/office/drawing/2014/main" id="{7335CB1D-58A1-47C8-846B-670866737B3C}"/>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Architecture </a:t>
                </a:r>
              </a:p>
            </p:txBody>
          </p:sp>
        </p:grpSp>
        <p:pic>
          <p:nvPicPr>
            <p:cNvPr id="65" name="Picture 64">
              <a:extLst>
                <a:ext uri="{FF2B5EF4-FFF2-40B4-BE49-F238E27FC236}">
                  <a16:creationId xmlns:a16="http://schemas.microsoft.com/office/drawing/2014/main" id="{C4A8B2E8-21A1-4AE5-8AF6-7EE26F0CB458}"/>
                </a:ext>
              </a:extLst>
            </p:cNvPr>
            <p:cNvPicPr>
              <a:picLocks noChangeAspect="1"/>
            </p:cNvPicPr>
            <p:nvPr/>
          </p:nvPicPr>
          <p:blipFill>
            <a:blip r:embed="rId12"/>
            <a:stretch>
              <a:fillRect/>
            </a:stretch>
          </p:blipFill>
          <p:spPr>
            <a:xfrm rot="16200000">
              <a:off x="-2345007" y="3166205"/>
              <a:ext cx="567018" cy="567018"/>
            </a:xfrm>
            <a:prstGeom prst="rect">
              <a:avLst/>
            </a:prstGeom>
          </p:spPr>
        </p:pic>
      </p:grpSp>
      <p:grpSp>
        <p:nvGrpSpPr>
          <p:cNvPr id="22" name="Group 21">
            <a:extLst>
              <a:ext uri="{FF2B5EF4-FFF2-40B4-BE49-F238E27FC236}">
                <a16:creationId xmlns:a16="http://schemas.microsoft.com/office/drawing/2014/main" id="{5B6C4479-8004-4E1B-B1E8-F540CA798C0B}"/>
              </a:ext>
            </a:extLst>
          </p:cNvPr>
          <p:cNvGrpSpPr/>
          <p:nvPr/>
        </p:nvGrpSpPr>
        <p:grpSpPr>
          <a:xfrm>
            <a:off x="49964" y="11430"/>
            <a:ext cx="12164233" cy="6858000"/>
            <a:chOff x="-13849244" y="11430"/>
            <a:chExt cx="12164233" cy="6858000"/>
          </a:xfrm>
        </p:grpSpPr>
        <p:sp>
          <p:nvSpPr>
            <p:cNvPr id="66" name="Rectangle 65">
              <a:extLst>
                <a:ext uri="{FF2B5EF4-FFF2-40B4-BE49-F238E27FC236}">
                  <a16:creationId xmlns:a16="http://schemas.microsoft.com/office/drawing/2014/main" id="{325065C1-1E03-423E-BC6E-21B8A9297D7C}"/>
                </a:ext>
              </a:extLst>
            </p:cNvPr>
            <p:cNvSpPr/>
            <p:nvPr/>
          </p:nvSpPr>
          <p:spPr>
            <a:xfrm>
              <a:off x="-13849244"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7" name="Group 66">
              <a:extLst>
                <a:ext uri="{FF2B5EF4-FFF2-40B4-BE49-F238E27FC236}">
                  <a16:creationId xmlns:a16="http://schemas.microsoft.com/office/drawing/2014/main" id="{88D2CFDD-0B04-4A49-989D-E36A7A46610D}"/>
                </a:ext>
              </a:extLst>
            </p:cNvPr>
            <p:cNvGrpSpPr/>
            <p:nvPr/>
          </p:nvGrpSpPr>
          <p:grpSpPr>
            <a:xfrm>
              <a:off x="-2922140" y="2200835"/>
              <a:ext cx="1237129" cy="2456330"/>
              <a:chOff x="10927104" y="2200835"/>
              <a:chExt cx="1237129" cy="2456330"/>
            </a:xfrm>
            <a:solidFill>
              <a:schemeClr val="tx2">
                <a:lumMod val="60000"/>
                <a:lumOff val="40000"/>
              </a:schemeClr>
            </a:solidFill>
          </p:grpSpPr>
          <p:sp>
            <p:nvSpPr>
              <p:cNvPr id="68" name="Freeform: Shape 67">
                <a:extLst>
                  <a:ext uri="{FF2B5EF4-FFF2-40B4-BE49-F238E27FC236}">
                    <a16:creationId xmlns:a16="http://schemas.microsoft.com/office/drawing/2014/main" id="{834D3844-0919-4D47-9C0A-BB785985E94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9" name="TextBox 68">
                <a:extLst>
                  <a:ext uri="{FF2B5EF4-FFF2-40B4-BE49-F238E27FC236}">
                    <a16:creationId xmlns:a16="http://schemas.microsoft.com/office/drawing/2014/main" id="{5A947791-80ED-4A8B-85D3-376359E47F20}"/>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Literature </a:t>
                </a:r>
              </a:p>
            </p:txBody>
          </p:sp>
        </p:grpSp>
        <p:pic>
          <p:nvPicPr>
            <p:cNvPr id="70" name="Picture 69">
              <a:extLst>
                <a:ext uri="{FF2B5EF4-FFF2-40B4-BE49-F238E27FC236}">
                  <a16:creationId xmlns:a16="http://schemas.microsoft.com/office/drawing/2014/main" id="{BAEDB845-4D1D-43EF-85C6-464B4B4AC107}"/>
                </a:ext>
              </a:extLst>
            </p:cNvPr>
            <p:cNvPicPr>
              <a:picLocks noChangeAspect="1"/>
            </p:cNvPicPr>
            <p:nvPr/>
          </p:nvPicPr>
          <p:blipFill>
            <a:blip r:embed="rId13"/>
            <a:stretch>
              <a:fillRect/>
            </a:stretch>
          </p:blipFill>
          <p:spPr>
            <a:xfrm rot="16200000">
              <a:off x="-2904211" y="3128682"/>
              <a:ext cx="600635" cy="600635"/>
            </a:xfrm>
            <a:prstGeom prst="rect">
              <a:avLst/>
            </a:prstGeom>
          </p:spPr>
        </p:pic>
      </p:grpSp>
      <p:grpSp>
        <p:nvGrpSpPr>
          <p:cNvPr id="21" name="Group 20">
            <a:extLst>
              <a:ext uri="{FF2B5EF4-FFF2-40B4-BE49-F238E27FC236}">
                <a16:creationId xmlns:a16="http://schemas.microsoft.com/office/drawing/2014/main" id="{D06CAFDF-71BD-4E69-BC70-F6DE04C8A622}"/>
              </a:ext>
            </a:extLst>
          </p:cNvPr>
          <p:cNvGrpSpPr/>
          <p:nvPr/>
        </p:nvGrpSpPr>
        <p:grpSpPr>
          <a:xfrm>
            <a:off x="78065" y="11430"/>
            <a:ext cx="12164233" cy="6858000"/>
            <a:chOff x="-14349985" y="11430"/>
            <a:chExt cx="12164233" cy="6858000"/>
          </a:xfrm>
        </p:grpSpPr>
        <p:sp>
          <p:nvSpPr>
            <p:cNvPr id="71" name="Rectangle 70">
              <a:extLst>
                <a:ext uri="{FF2B5EF4-FFF2-40B4-BE49-F238E27FC236}">
                  <a16:creationId xmlns:a16="http://schemas.microsoft.com/office/drawing/2014/main" id="{660CF2B4-969F-4FE5-ACDE-803C536E377E}"/>
                </a:ext>
              </a:extLst>
            </p:cNvPr>
            <p:cNvSpPr/>
            <p:nvPr/>
          </p:nvSpPr>
          <p:spPr>
            <a:xfrm>
              <a:off x="-14349985"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2" name="Group 71">
              <a:extLst>
                <a:ext uri="{FF2B5EF4-FFF2-40B4-BE49-F238E27FC236}">
                  <a16:creationId xmlns:a16="http://schemas.microsoft.com/office/drawing/2014/main" id="{82AC6A70-6425-40E3-8D75-87894D257038}"/>
                </a:ext>
              </a:extLst>
            </p:cNvPr>
            <p:cNvGrpSpPr/>
            <p:nvPr/>
          </p:nvGrpSpPr>
          <p:grpSpPr>
            <a:xfrm>
              <a:off x="-3422881" y="2200835"/>
              <a:ext cx="1237129" cy="2456330"/>
              <a:chOff x="10927104" y="2200835"/>
              <a:chExt cx="1237129" cy="2456330"/>
            </a:xfrm>
            <a:solidFill>
              <a:srgbClr val="00B050"/>
            </a:solidFill>
          </p:grpSpPr>
          <p:sp>
            <p:nvSpPr>
              <p:cNvPr id="73" name="Freeform: Shape 72">
                <a:extLst>
                  <a:ext uri="{FF2B5EF4-FFF2-40B4-BE49-F238E27FC236}">
                    <a16:creationId xmlns:a16="http://schemas.microsoft.com/office/drawing/2014/main" id="{A6A996CC-10C4-4056-8D92-8346991152E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4" name="TextBox 73">
                <a:extLst>
                  <a:ext uri="{FF2B5EF4-FFF2-40B4-BE49-F238E27FC236}">
                    <a16:creationId xmlns:a16="http://schemas.microsoft.com/office/drawing/2014/main" id="{416948CA-B111-4C4D-BC02-7DA4CF58E826}"/>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Module </a:t>
                </a:r>
              </a:p>
            </p:txBody>
          </p:sp>
        </p:grpSp>
        <p:pic>
          <p:nvPicPr>
            <p:cNvPr id="75" name="Picture 74">
              <a:extLst>
                <a:ext uri="{FF2B5EF4-FFF2-40B4-BE49-F238E27FC236}">
                  <a16:creationId xmlns:a16="http://schemas.microsoft.com/office/drawing/2014/main" id="{1E849775-269E-47BD-91BC-171BC4F194E4}"/>
                </a:ext>
              </a:extLst>
            </p:cNvPr>
            <p:cNvPicPr>
              <a:picLocks noChangeAspect="1"/>
            </p:cNvPicPr>
            <p:nvPr/>
          </p:nvPicPr>
          <p:blipFill>
            <a:blip r:embed="rId14"/>
            <a:stretch>
              <a:fillRect/>
            </a:stretch>
          </p:blipFill>
          <p:spPr>
            <a:xfrm rot="16200000">
              <a:off x="-3356244" y="3155576"/>
              <a:ext cx="546847" cy="546847"/>
            </a:xfrm>
            <a:prstGeom prst="rect">
              <a:avLst/>
            </a:prstGeom>
          </p:spPr>
        </p:pic>
      </p:grpSp>
      <p:grpSp>
        <p:nvGrpSpPr>
          <p:cNvPr id="13" name="Group 12">
            <a:extLst>
              <a:ext uri="{FF2B5EF4-FFF2-40B4-BE49-F238E27FC236}">
                <a16:creationId xmlns:a16="http://schemas.microsoft.com/office/drawing/2014/main" id="{97A823A8-EA52-4214-9928-4219A4B04E23}"/>
              </a:ext>
            </a:extLst>
          </p:cNvPr>
          <p:cNvGrpSpPr/>
          <p:nvPr/>
        </p:nvGrpSpPr>
        <p:grpSpPr>
          <a:xfrm>
            <a:off x="61213" y="13393"/>
            <a:ext cx="12164233" cy="6858000"/>
            <a:chOff x="-14863557" y="13393"/>
            <a:chExt cx="12164233" cy="6858000"/>
          </a:xfrm>
        </p:grpSpPr>
        <p:sp>
          <p:nvSpPr>
            <p:cNvPr id="76" name="Rectangle 75">
              <a:extLst>
                <a:ext uri="{FF2B5EF4-FFF2-40B4-BE49-F238E27FC236}">
                  <a16:creationId xmlns:a16="http://schemas.microsoft.com/office/drawing/2014/main" id="{7F206A52-C5F8-4985-9FF6-E9306F23E78A}"/>
                </a:ext>
              </a:extLst>
            </p:cNvPr>
            <p:cNvSpPr/>
            <p:nvPr/>
          </p:nvSpPr>
          <p:spPr>
            <a:xfrm>
              <a:off x="-14863557" y="13393"/>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7" name="Group 76">
              <a:extLst>
                <a:ext uri="{FF2B5EF4-FFF2-40B4-BE49-F238E27FC236}">
                  <a16:creationId xmlns:a16="http://schemas.microsoft.com/office/drawing/2014/main" id="{3587A7ED-E103-41E2-B11A-6939085C2AD5}"/>
                </a:ext>
              </a:extLst>
            </p:cNvPr>
            <p:cNvGrpSpPr/>
            <p:nvPr/>
          </p:nvGrpSpPr>
          <p:grpSpPr>
            <a:xfrm>
              <a:off x="-3936453" y="2168508"/>
              <a:ext cx="1237129" cy="2456330"/>
              <a:chOff x="10927104" y="2200835"/>
              <a:chExt cx="1237129" cy="2456330"/>
            </a:xfrm>
            <a:solidFill>
              <a:srgbClr val="FFC000"/>
            </a:solidFill>
          </p:grpSpPr>
          <p:sp>
            <p:nvSpPr>
              <p:cNvPr id="78" name="Freeform: Shape 77">
                <a:extLst>
                  <a:ext uri="{FF2B5EF4-FFF2-40B4-BE49-F238E27FC236}">
                    <a16:creationId xmlns:a16="http://schemas.microsoft.com/office/drawing/2014/main" id="{64A53A65-F394-4B8E-9FCD-AFC9A19F8CCD}"/>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9" name="TextBox 78">
                <a:extLst>
                  <a:ext uri="{FF2B5EF4-FFF2-40B4-BE49-F238E27FC236}">
                    <a16:creationId xmlns:a16="http://schemas.microsoft.com/office/drawing/2014/main" id="{2CE98001-B56A-48F8-9B9E-5A4EB06524EA}"/>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Work Flow </a:t>
                </a:r>
              </a:p>
            </p:txBody>
          </p:sp>
        </p:grpSp>
        <p:pic>
          <p:nvPicPr>
            <p:cNvPr id="80" name="Picture 79">
              <a:extLst>
                <a:ext uri="{FF2B5EF4-FFF2-40B4-BE49-F238E27FC236}">
                  <a16:creationId xmlns:a16="http://schemas.microsoft.com/office/drawing/2014/main" id="{C4C914C1-18A2-4B2E-8ACD-25F874D0DC65}"/>
                </a:ext>
              </a:extLst>
            </p:cNvPr>
            <p:cNvPicPr>
              <a:picLocks noChangeAspect="1"/>
            </p:cNvPicPr>
            <p:nvPr/>
          </p:nvPicPr>
          <p:blipFill>
            <a:blip r:embed="rId15"/>
            <a:stretch>
              <a:fillRect/>
            </a:stretch>
          </p:blipFill>
          <p:spPr>
            <a:xfrm rot="16200000">
              <a:off x="-3854128" y="3138937"/>
              <a:ext cx="515471" cy="515471"/>
            </a:xfrm>
            <a:prstGeom prst="rect">
              <a:avLst/>
            </a:prstGeom>
          </p:spPr>
        </p:pic>
      </p:grpSp>
      <p:grpSp>
        <p:nvGrpSpPr>
          <p:cNvPr id="12" name="Group 11">
            <a:extLst>
              <a:ext uri="{FF2B5EF4-FFF2-40B4-BE49-F238E27FC236}">
                <a16:creationId xmlns:a16="http://schemas.microsoft.com/office/drawing/2014/main" id="{10E0921F-DC7F-4E60-B810-FE39F0AC224A}"/>
              </a:ext>
            </a:extLst>
          </p:cNvPr>
          <p:cNvGrpSpPr/>
          <p:nvPr/>
        </p:nvGrpSpPr>
        <p:grpSpPr>
          <a:xfrm>
            <a:off x="82121" y="13393"/>
            <a:ext cx="12164233" cy="6858000"/>
            <a:chOff x="-15361377" y="13393"/>
            <a:chExt cx="12164233" cy="6858000"/>
          </a:xfrm>
        </p:grpSpPr>
        <p:sp>
          <p:nvSpPr>
            <p:cNvPr id="81" name="Rectangle 80">
              <a:extLst>
                <a:ext uri="{FF2B5EF4-FFF2-40B4-BE49-F238E27FC236}">
                  <a16:creationId xmlns:a16="http://schemas.microsoft.com/office/drawing/2014/main" id="{C0ABBB3A-301F-4D3D-8397-6AB03110B63F}"/>
                </a:ext>
              </a:extLst>
            </p:cNvPr>
            <p:cNvSpPr/>
            <p:nvPr/>
          </p:nvSpPr>
          <p:spPr>
            <a:xfrm>
              <a:off x="-15361377" y="13393"/>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82" name="Group 81">
              <a:extLst>
                <a:ext uri="{FF2B5EF4-FFF2-40B4-BE49-F238E27FC236}">
                  <a16:creationId xmlns:a16="http://schemas.microsoft.com/office/drawing/2014/main" id="{F75C97DF-0128-45BB-9061-8ECA2FF93611}"/>
                </a:ext>
              </a:extLst>
            </p:cNvPr>
            <p:cNvGrpSpPr/>
            <p:nvPr/>
          </p:nvGrpSpPr>
          <p:grpSpPr>
            <a:xfrm>
              <a:off x="-4434273" y="2168508"/>
              <a:ext cx="1237129" cy="2456330"/>
              <a:chOff x="10927104" y="2200835"/>
              <a:chExt cx="1237129" cy="2456330"/>
            </a:xfrm>
            <a:solidFill>
              <a:srgbClr val="C00000"/>
            </a:solidFill>
          </p:grpSpPr>
          <p:sp>
            <p:nvSpPr>
              <p:cNvPr id="83" name="Freeform: Shape 82">
                <a:extLst>
                  <a:ext uri="{FF2B5EF4-FFF2-40B4-BE49-F238E27FC236}">
                    <a16:creationId xmlns:a16="http://schemas.microsoft.com/office/drawing/2014/main" id="{46060F46-1477-4C67-8D32-4237D01289D2}"/>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4" name="TextBox 83">
                <a:extLst>
                  <a:ext uri="{FF2B5EF4-FFF2-40B4-BE49-F238E27FC236}">
                    <a16:creationId xmlns:a16="http://schemas.microsoft.com/office/drawing/2014/main" id="{13B139C4-0907-47A4-816E-ACA8F44AE614}"/>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Coding</a:t>
                </a:r>
              </a:p>
            </p:txBody>
          </p:sp>
        </p:grpSp>
        <p:pic>
          <p:nvPicPr>
            <p:cNvPr id="85" name="Picture 84">
              <a:extLst>
                <a:ext uri="{FF2B5EF4-FFF2-40B4-BE49-F238E27FC236}">
                  <a16:creationId xmlns:a16="http://schemas.microsoft.com/office/drawing/2014/main" id="{FD823A20-79C7-4042-82E7-2E9916BB9496}"/>
                </a:ext>
              </a:extLst>
            </p:cNvPr>
            <p:cNvPicPr>
              <a:picLocks noChangeAspect="1"/>
            </p:cNvPicPr>
            <p:nvPr/>
          </p:nvPicPr>
          <p:blipFill>
            <a:blip r:embed="rId16"/>
            <a:stretch>
              <a:fillRect/>
            </a:stretch>
          </p:blipFill>
          <p:spPr>
            <a:xfrm rot="16200000">
              <a:off x="-4307022" y="3123249"/>
              <a:ext cx="546847" cy="546847"/>
            </a:xfrm>
            <a:prstGeom prst="rect">
              <a:avLst/>
            </a:prstGeom>
          </p:spPr>
        </p:pic>
      </p:grpSp>
      <p:grpSp>
        <p:nvGrpSpPr>
          <p:cNvPr id="11" name="Group 10">
            <a:extLst>
              <a:ext uri="{FF2B5EF4-FFF2-40B4-BE49-F238E27FC236}">
                <a16:creationId xmlns:a16="http://schemas.microsoft.com/office/drawing/2014/main" id="{D1B3F873-BA72-4FF9-8EB2-C16930E547D9}"/>
              </a:ext>
            </a:extLst>
          </p:cNvPr>
          <p:cNvGrpSpPr/>
          <p:nvPr/>
        </p:nvGrpSpPr>
        <p:grpSpPr>
          <a:xfrm>
            <a:off x="-11675344" y="11586"/>
            <a:ext cx="12164233" cy="6858000"/>
            <a:chOff x="-15843900" y="11586"/>
            <a:chExt cx="12164233" cy="6858000"/>
          </a:xfrm>
        </p:grpSpPr>
        <p:sp>
          <p:nvSpPr>
            <p:cNvPr id="91" name="Rectangle 90">
              <a:extLst>
                <a:ext uri="{FF2B5EF4-FFF2-40B4-BE49-F238E27FC236}">
                  <a16:creationId xmlns:a16="http://schemas.microsoft.com/office/drawing/2014/main" id="{F879561B-DB93-43F3-BA56-E3C691595D25}"/>
                </a:ext>
              </a:extLst>
            </p:cNvPr>
            <p:cNvSpPr/>
            <p:nvPr/>
          </p:nvSpPr>
          <p:spPr>
            <a:xfrm>
              <a:off x="-15843900" y="11586"/>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2" name="Group 91">
              <a:extLst>
                <a:ext uri="{FF2B5EF4-FFF2-40B4-BE49-F238E27FC236}">
                  <a16:creationId xmlns:a16="http://schemas.microsoft.com/office/drawing/2014/main" id="{D6AB883D-3E21-4B18-B18F-F5F321D66E46}"/>
                </a:ext>
              </a:extLst>
            </p:cNvPr>
            <p:cNvGrpSpPr/>
            <p:nvPr/>
          </p:nvGrpSpPr>
          <p:grpSpPr>
            <a:xfrm>
              <a:off x="-4916796" y="2189561"/>
              <a:ext cx="1237129" cy="2456330"/>
              <a:chOff x="10927104" y="2200835"/>
              <a:chExt cx="1237129" cy="2456330"/>
            </a:xfrm>
            <a:solidFill>
              <a:srgbClr val="FF0000"/>
            </a:solidFill>
          </p:grpSpPr>
          <p:sp>
            <p:nvSpPr>
              <p:cNvPr id="93" name="Freeform: Shape 92">
                <a:extLst>
                  <a:ext uri="{FF2B5EF4-FFF2-40B4-BE49-F238E27FC236}">
                    <a16:creationId xmlns:a16="http://schemas.microsoft.com/office/drawing/2014/main" id="{B6C3678D-9A2F-412B-9135-09E55871E737}"/>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4" name="TextBox 93">
                <a:extLst>
                  <a:ext uri="{FF2B5EF4-FFF2-40B4-BE49-F238E27FC236}">
                    <a16:creationId xmlns:a16="http://schemas.microsoft.com/office/drawing/2014/main" id="{83C382C9-5A60-4667-A080-9C60F2BABDA8}"/>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Demo</a:t>
                </a:r>
              </a:p>
            </p:txBody>
          </p:sp>
        </p:grpSp>
        <p:pic>
          <p:nvPicPr>
            <p:cNvPr id="95" name="Picture 94">
              <a:extLst>
                <a:ext uri="{FF2B5EF4-FFF2-40B4-BE49-F238E27FC236}">
                  <a16:creationId xmlns:a16="http://schemas.microsoft.com/office/drawing/2014/main" id="{5AF9A32A-B678-44CB-B8D6-E278986DBB13}"/>
                </a:ext>
              </a:extLst>
            </p:cNvPr>
            <p:cNvPicPr>
              <a:picLocks noChangeAspect="1"/>
            </p:cNvPicPr>
            <p:nvPr/>
          </p:nvPicPr>
          <p:blipFill>
            <a:blip r:embed="rId17"/>
            <a:stretch>
              <a:fillRect/>
            </a:stretch>
          </p:blipFill>
          <p:spPr>
            <a:xfrm rot="16200000">
              <a:off x="-4809220" y="3131454"/>
              <a:ext cx="572545" cy="572545"/>
            </a:xfrm>
            <a:prstGeom prst="rect">
              <a:avLst/>
            </a:prstGeom>
          </p:spPr>
        </p:pic>
      </p:grpSp>
      <p:grpSp>
        <p:nvGrpSpPr>
          <p:cNvPr id="8" name="Group 7">
            <a:extLst>
              <a:ext uri="{FF2B5EF4-FFF2-40B4-BE49-F238E27FC236}">
                <a16:creationId xmlns:a16="http://schemas.microsoft.com/office/drawing/2014/main" id="{DC01864B-0072-4AD4-B802-543C258F9243}"/>
              </a:ext>
            </a:extLst>
          </p:cNvPr>
          <p:cNvGrpSpPr/>
          <p:nvPr/>
        </p:nvGrpSpPr>
        <p:grpSpPr>
          <a:xfrm>
            <a:off x="-18801718" y="11430"/>
            <a:ext cx="12164233" cy="6858000"/>
            <a:chOff x="-16325218" y="11430"/>
            <a:chExt cx="12164233" cy="6858000"/>
          </a:xfrm>
        </p:grpSpPr>
        <p:sp>
          <p:nvSpPr>
            <p:cNvPr id="96" name="Rectangle 95">
              <a:extLst>
                <a:ext uri="{FF2B5EF4-FFF2-40B4-BE49-F238E27FC236}">
                  <a16:creationId xmlns:a16="http://schemas.microsoft.com/office/drawing/2014/main" id="{D87DB16F-15EF-45DE-8370-B899DAF1B95F}"/>
                </a:ext>
              </a:extLst>
            </p:cNvPr>
            <p:cNvSpPr/>
            <p:nvPr/>
          </p:nvSpPr>
          <p:spPr>
            <a:xfrm>
              <a:off x="-1632521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7" name="Group 96">
              <a:extLst>
                <a:ext uri="{FF2B5EF4-FFF2-40B4-BE49-F238E27FC236}">
                  <a16:creationId xmlns:a16="http://schemas.microsoft.com/office/drawing/2014/main" id="{DCCCA264-F8C7-4CEF-B132-03D2DF1330C8}"/>
                </a:ext>
              </a:extLst>
            </p:cNvPr>
            <p:cNvGrpSpPr/>
            <p:nvPr/>
          </p:nvGrpSpPr>
          <p:grpSpPr>
            <a:xfrm>
              <a:off x="-5398114" y="2200835"/>
              <a:ext cx="1237129" cy="2456330"/>
              <a:chOff x="10927104" y="2200835"/>
              <a:chExt cx="1237129" cy="2456330"/>
            </a:xfrm>
            <a:solidFill>
              <a:srgbClr val="FFC000"/>
            </a:solidFill>
          </p:grpSpPr>
          <p:sp>
            <p:nvSpPr>
              <p:cNvPr id="98" name="Freeform: Shape 97">
                <a:extLst>
                  <a:ext uri="{FF2B5EF4-FFF2-40B4-BE49-F238E27FC236}">
                    <a16:creationId xmlns:a16="http://schemas.microsoft.com/office/drawing/2014/main" id="{B34E6EE4-F63B-4709-A0F6-F6C9B1A4C15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9" name="TextBox 98">
                <a:extLst>
                  <a:ext uri="{FF2B5EF4-FFF2-40B4-BE49-F238E27FC236}">
                    <a16:creationId xmlns:a16="http://schemas.microsoft.com/office/drawing/2014/main" id="{51367901-C575-4785-A1D7-36F78DC2E4EA}"/>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Snap</a:t>
                </a:r>
              </a:p>
            </p:txBody>
          </p:sp>
        </p:grpSp>
        <p:pic>
          <p:nvPicPr>
            <p:cNvPr id="100" name="Picture 99">
              <a:extLst>
                <a:ext uri="{FF2B5EF4-FFF2-40B4-BE49-F238E27FC236}">
                  <a16:creationId xmlns:a16="http://schemas.microsoft.com/office/drawing/2014/main" id="{28C933A0-13C6-4E84-8C70-EFD326C3A571}"/>
                </a:ext>
              </a:extLst>
            </p:cNvPr>
            <p:cNvPicPr>
              <a:picLocks noChangeAspect="1"/>
            </p:cNvPicPr>
            <p:nvPr/>
          </p:nvPicPr>
          <p:blipFill>
            <a:blip r:embed="rId18"/>
            <a:stretch>
              <a:fillRect/>
            </a:stretch>
          </p:blipFill>
          <p:spPr>
            <a:xfrm rot="16200000">
              <a:off x="-5251394" y="3162300"/>
              <a:ext cx="533400" cy="533400"/>
            </a:xfrm>
            <a:prstGeom prst="rect">
              <a:avLst/>
            </a:prstGeom>
          </p:spPr>
        </p:pic>
      </p:grpSp>
      <p:grpSp>
        <p:nvGrpSpPr>
          <p:cNvPr id="6" name="Group 5">
            <a:extLst>
              <a:ext uri="{FF2B5EF4-FFF2-40B4-BE49-F238E27FC236}">
                <a16:creationId xmlns:a16="http://schemas.microsoft.com/office/drawing/2014/main" id="{1D330824-0088-408F-8DBE-20BC9BE1462D}"/>
              </a:ext>
            </a:extLst>
          </p:cNvPr>
          <p:cNvGrpSpPr/>
          <p:nvPr/>
        </p:nvGrpSpPr>
        <p:grpSpPr>
          <a:xfrm>
            <a:off x="-19340429" y="11274"/>
            <a:ext cx="12164233" cy="6858000"/>
            <a:chOff x="-16818209" y="11274"/>
            <a:chExt cx="12164233" cy="6858000"/>
          </a:xfrm>
        </p:grpSpPr>
        <p:sp>
          <p:nvSpPr>
            <p:cNvPr id="101" name="Rectangle 100">
              <a:extLst>
                <a:ext uri="{FF2B5EF4-FFF2-40B4-BE49-F238E27FC236}">
                  <a16:creationId xmlns:a16="http://schemas.microsoft.com/office/drawing/2014/main" id="{4F74E032-B2A0-452B-B53F-B1F996969182}"/>
                </a:ext>
              </a:extLst>
            </p:cNvPr>
            <p:cNvSpPr/>
            <p:nvPr/>
          </p:nvSpPr>
          <p:spPr>
            <a:xfrm>
              <a:off x="-16818209" y="1127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2" name="Group 101">
              <a:extLst>
                <a:ext uri="{FF2B5EF4-FFF2-40B4-BE49-F238E27FC236}">
                  <a16:creationId xmlns:a16="http://schemas.microsoft.com/office/drawing/2014/main" id="{208878C4-941A-4241-87EA-D3311EF0A6E9}"/>
                </a:ext>
              </a:extLst>
            </p:cNvPr>
            <p:cNvGrpSpPr/>
            <p:nvPr/>
          </p:nvGrpSpPr>
          <p:grpSpPr>
            <a:xfrm>
              <a:off x="-5891105" y="2212109"/>
              <a:ext cx="1237129" cy="2456330"/>
              <a:chOff x="10927104" y="2200835"/>
              <a:chExt cx="1237129" cy="2456330"/>
            </a:xfrm>
            <a:solidFill>
              <a:srgbClr val="92D050"/>
            </a:solidFill>
          </p:grpSpPr>
          <p:sp>
            <p:nvSpPr>
              <p:cNvPr id="103" name="Freeform: Shape 102">
                <a:extLst>
                  <a:ext uri="{FF2B5EF4-FFF2-40B4-BE49-F238E27FC236}">
                    <a16:creationId xmlns:a16="http://schemas.microsoft.com/office/drawing/2014/main" id="{897416EB-1F88-4FCD-BFDD-417A3B47BFCC}"/>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4" name="TextBox 103">
                <a:extLst>
                  <a:ext uri="{FF2B5EF4-FFF2-40B4-BE49-F238E27FC236}">
                    <a16:creationId xmlns:a16="http://schemas.microsoft.com/office/drawing/2014/main" id="{9977377A-723C-401A-8AD3-CD22B24656C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Testing</a:t>
                </a:r>
              </a:p>
            </p:txBody>
          </p:sp>
        </p:grpSp>
        <p:pic>
          <p:nvPicPr>
            <p:cNvPr id="105" name="Picture 104">
              <a:extLst>
                <a:ext uri="{FF2B5EF4-FFF2-40B4-BE49-F238E27FC236}">
                  <a16:creationId xmlns:a16="http://schemas.microsoft.com/office/drawing/2014/main" id="{B3B5BBC3-4D86-4C24-BA65-7FE6EDE08AA4}"/>
                </a:ext>
              </a:extLst>
            </p:cNvPr>
            <p:cNvPicPr>
              <a:picLocks noChangeAspect="1"/>
            </p:cNvPicPr>
            <p:nvPr/>
          </p:nvPicPr>
          <p:blipFill>
            <a:blip r:embed="rId19"/>
            <a:stretch>
              <a:fillRect/>
            </a:stretch>
          </p:blipFill>
          <p:spPr>
            <a:xfrm rot="16200000">
              <a:off x="-5874373" y="3108580"/>
              <a:ext cx="663388" cy="663388"/>
            </a:xfrm>
            <a:prstGeom prst="rect">
              <a:avLst/>
            </a:prstGeom>
          </p:spPr>
        </p:pic>
      </p:grpSp>
      <p:grpSp>
        <p:nvGrpSpPr>
          <p:cNvPr id="5" name="Group 4">
            <a:extLst>
              <a:ext uri="{FF2B5EF4-FFF2-40B4-BE49-F238E27FC236}">
                <a16:creationId xmlns:a16="http://schemas.microsoft.com/office/drawing/2014/main" id="{7921A158-2456-476A-ACCE-1AE2B6D370F3}"/>
              </a:ext>
            </a:extLst>
          </p:cNvPr>
          <p:cNvGrpSpPr/>
          <p:nvPr/>
        </p:nvGrpSpPr>
        <p:grpSpPr>
          <a:xfrm>
            <a:off x="-19865324" y="11430"/>
            <a:ext cx="12164233" cy="6858000"/>
            <a:chOff x="-17297384" y="11430"/>
            <a:chExt cx="12164233" cy="6858000"/>
          </a:xfrm>
        </p:grpSpPr>
        <p:sp>
          <p:nvSpPr>
            <p:cNvPr id="106" name="Rectangle 105">
              <a:extLst>
                <a:ext uri="{FF2B5EF4-FFF2-40B4-BE49-F238E27FC236}">
                  <a16:creationId xmlns:a16="http://schemas.microsoft.com/office/drawing/2014/main" id="{5322BCD8-B9AA-4F1A-904D-4214B67BA855}"/>
                </a:ext>
              </a:extLst>
            </p:cNvPr>
            <p:cNvSpPr/>
            <p:nvPr/>
          </p:nvSpPr>
          <p:spPr>
            <a:xfrm>
              <a:off x="-17297384"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7" name="Group 106">
              <a:extLst>
                <a:ext uri="{FF2B5EF4-FFF2-40B4-BE49-F238E27FC236}">
                  <a16:creationId xmlns:a16="http://schemas.microsoft.com/office/drawing/2014/main" id="{747B2932-49C2-403F-B9EE-C9D301A44D41}"/>
                </a:ext>
              </a:extLst>
            </p:cNvPr>
            <p:cNvGrpSpPr/>
            <p:nvPr/>
          </p:nvGrpSpPr>
          <p:grpSpPr>
            <a:xfrm>
              <a:off x="-6370280" y="2200835"/>
              <a:ext cx="1237129" cy="2456330"/>
              <a:chOff x="10927104" y="2200835"/>
              <a:chExt cx="1237129" cy="2456330"/>
            </a:xfrm>
            <a:solidFill>
              <a:schemeClr val="accent2">
                <a:lumMod val="75000"/>
              </a:schemeClr>
            </a:solidFill>
          </p:grpSpPr>
          <p:sp>
            <p:nvSpPr>
              <p:cNvPr id="108" name="Freeform: Shape 107">
                <a:extLst>
                  <a:ext uri="{FF2B5EF4-FFF2-40B4-BE49-F238E27FC236}">
                    <a16:creationId xmlns:a16="http://schemas.microsoft.com/office/drawing/2014/main" id="{2A20210E-9BC4-4C2A-811B-687B15E8FA2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9" name="TextBox 108">
                <a:extLst>
                  <a:ext uri="{FF2B5EF4-FFF2-40B4-BE49-F238E27FC236}">
                    <a16:creationId xmlns:a16="http://schemas.microsoft.com/office/drawing/2014/main" id="{E9C000EC-0D9F-474B-81F8-D3614247155D}"/>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Result</a:t>
                </a:r>
              </a:p>
            </p:txBody>
          </p:sp>
        </p:grpSp>
        <p:pic>
          <p:nvPicPr>
            <p:cNvPr id="110" name="Picture 109">
              <a:extLst>
                <a:ext uri="{FF2B5EF4-FFF2-40B4-BE49-F238E27FC236}">
                  <a16:creationId xmlns:a16="http://schemas.microsoft.com/office/drawing/2014/main" id="{8866ADA1-C641-4B54-AA6C-CCBDD3348A06}"/>
                </a:ext>
              </a:extLst>
            </p:cNvPr>
            <p:cNvPicPr>
              <a:picLocks noChangeAspect="1"/>
            </p:cNvPicPr>
            <p:nvPr/>
          </p:nvPicPr>
          <p:blipFill>
            <a:blip r:embed="rId20"/>
            <a:stretch>
              <a:fillRect/>
            </a:stretch>
          </p:blipFill>
          <p:spPr>
            <a:xfrm rot="16200000">
              <a:off x="-6285714" y="3173506"/>
              <a:ext cx="510989" cy="510989"/>
            </a:xfrm>
            <a:prstGeom prst="rect">
              <a:avLst/>
            </a:prstGeom>
          </p:spPr>
        </p:pic>
      </p:grpSp>
      <p:grpSp>
        <p:nvGrpSpPr>
          <p:cNvPr id="2" name="Group 1">
            <a:extLst>
              <a:ext uri="{FF2B5EF4-FFF2-40B4-BE49-F238E27FC236}">
                <a16:creationId xmlns:a16="http://schemas.microsoft.com/office/drawing/2014/main" id="{1FCE99C7-DCA9-4AB0-B584-C629292DB967}"/>
              </a:ext>
            </a:extLst>
          </p:cNvPr>
          <p:cNvGrpSpPr/>
          <p:nvPr/>
        </p:nvGrpSpPr>
        <p:grpSpPr>
          <a:xfrm>
            <a:off x="-20365418" y="11247"/>
            <a:ext cx="12164233" cy="6858000"/>
            <a:chOff x="-17766998" y="11247"/>
            <a:chExt cx="12164233" cy="6858000"/>
          </a:xfrm>
        </p:grpSpPr>
        <p:sp>
          <p:nvSpPr>
            <p:cNvPr id="111" name="Rectangle 110">
              <a:extLst>
                <a:ext uri="{FF2B5EF4-FFF2-40B4-BE49-F238E27FC236}">
                  <a16:creationId xmlns:a16="http://schemas.microsoft.com/office/drawing/2014/main" id="{C941B9E8-B273-491D-BFCA-34A34C59DA45}"/>
                </a:ext>
              </a:extLst>
            </p:cNvPr>
            <p:cNvSpPr/>
            <p:nvPr/>
          </p:nvSpPr>
          <p:spPr>
            <a:xfrm>
              <a:off x="-17766998" y="11247"/>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2" name="Group 111">
              <a:extLst>
                <a:ext uri="{FF2B5EF4-FFF2-40B4-BE49-F238E27FC236}">
                  <a16:creationId xmlns:a16="http://schemas.microsoft.com/office/drawing/2014/main" id="{4C026B2A-B1A4-4B04-9362-0FE80074EEDE}"/>
                </a:ext>
              </a:extLst>
            </p:cNvPr>
            <p:cNvGrpSpPr/>
            <p:nvPr/>
          </p:nvGrpSpPr>
          <p:grpSpPr>
            <a:xfrm>
              <a:off x="-6839894" y="2189222"/>
              <a:ext cx="1237129" cy="2456330"/>
              <a:chOff x="10927104" y="2200835"/>
              <a:chExt cx="1237129" cy="2456330"/>
            </a:xfrm>
            <a:solidFill>
              <a:srgbClr val="00B050"/>
            </a:solidFill>
          </p:grpSpPr>
          <p:sp>
            <p:nvSpPr>
              <p:cNvPr id="113" name="Freeform: Shape 112">
                <a:extLst>
                  <a:ext uri="{FF2B5EF4-FFF2-40B4-BE49-F238E27FC236}">
                    <a16:creationId xmlns:a16="http://schemas.microsoft.com/office/drawing/2014/main" id="{F713FD38-0806-4F55-8D5D-14998013850A}"/>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14" name="TextBox 113">
                <a:extLst>
                  <a:ext uri="{FF2B5EF4-FFF2-40B4-BE49-F238E27FC236}">
                    <a16:creationId xmlns:a16="http://schemas.microsoft.com/office/drawing/2014/main" id="{F9A87DD7-3856-47C0-9A18-C811AE8793B2}"/>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Conclusion</a:t>
                </a:r>
              </a:p>
            </p:txBody>
          </p:sp>
        </p:grpSp>
        <p:pic>
          <p:nvPicPr>
            <p:cNvPr id="115" name="Picture 114">
              <a:extLst>
                <a:ext uri="{FF2B5EF4-FFF2-40B4-BE49-F238E27FC236}">
                  <a16:creationId xmlns:a16="http://schemas.microsoft.com/office/drawing/2014/main" id="{7C9D8949-50E3-4875-870B-E1D02DB1B615}"/>
                </a:ext>
              </a:extLst>
            </p:cNvPr>
            <p:cNvPicPr>
              <a:picLocks noChangeAspect="1"/>
            </p:cNvPicPr>
            <p:nvPr/>
          </p:nvPicPr>
          <p:blipFill>
            <a:blip r:embed="rId21"/>
            <a:stretch>
              <a:fillRect/>
            </a:stretch>
          </p:blipFill>
          <p:spPr>
            <a:xfrm rot="16200000">
              <a:off x="-6751445" y="3121551"/>
              <a:ext cx="591671" cy="591671"/>
            </a:xfrm>
            <a:prstGeom prst="rect">
              <a:avLst/>
            </a:prstGeom>
          </p:spPr>
        </p:pic>
      </p:grpSp>
      <p:sp>
        <p:nvSpPr>
          <p:cNvPr id="118" name="TextBox 117">
            <a:extLst>
              <a:ext uri="{FF2B5EF4-FFF2-40B4-BE49-F238E27FC236}">
                <a16:creationId xmlns:a16="http://schemas.microsoft.com/office/drawing/2014/main" id="{B5693AFD-3E1A-44C7-BA49-203036F70277}"/>
              </a:ext>
            </a:extLst>
          </p:cNvPr>
          <p:cNvSpPr txBox="1"/>
          <p:nvPr/>
        </p:nvSpPr>
        <p:spPr>
          <a:xfrm flipV="1">
            <a:off x="877257" y="609937"/>
            <a:ext cx="615553" cy="982180"/>
          </a:xfrm>
          <a:prstGeom prst="rect">
            <a:avLst/>
          </a:prstGeom>
          <a:noFill/>
        </p:spPr>
        <p:txBody>
          <a:bodyPr vert="eaVert" wrap="square" rtlCol="0">
            <a:spAutoFit/>
          </a:bodyPr>
          <a:lstStyle/>
          <a:p>
            <a:r>
              <a:rPr lang="en-US" sz="2800" b="1" dirty="0">
                <a:solidFill>
                  <a:srgbClr val="C00000"/>
                </a:solidFill>
                <a:latin typeface="Tw Cen MT" panose="020B0602020104020603" pitchFamily="34" charset="0"/>
              </a:rPr>
              <a:t>XML </a:t>
            </a:r>
            <a:endParaRPr lang="en-IN" sz="2800" b="1" dirty="0">
              <a:solidFill>
                <a:srgbClr val="C00000"/>
              </a:solidFill>
              <a:latin typeface="Tw Cen MT" panose="020B0602020104020603" pitchFamily="34" charset="0"/>
            </a:endParaRPr>
          </a:p>
        </p:txBody>
      </p:sp>
      <p:pic>
        <p:nvPicPr>
          <p:cNvPr id="7" name="Picture 6">
            <a:extLst>
              <a:ext uri="{FF2B5EF4-FFF2-40B4-BE49-F238E27FC236}">
                <a16:creationId xmlns:a16="http://schemas.microsoft.com/office/drawing/2014/main" id="{675E3D87-A19A-4674-BF2A-C7D0999B08DA}"/>
              </a:ext>
            </a:extLst>
          </p:cNvPr>
          <p:cNvPicPr>
            <a:picLocks noChangeAspect="1"/>
          </p:cNvPicPr>
          <p:nvPr/>
        </p:nvPicPr>
        <p:blipFill rotWithShape="1">
          <a:blip r:embed="rId22"/>
          <a:srcRect l="1363" t="12795" r="42349" b="13670"/>
          <a:stretch/>
        </p:blipFill>
        <p:spPr>
          <a:xfrm>
            <a:off x="2052589" y="414640"/>
            <a:ext cx="8203918" cy="6028720"/>
          </a:xfrm>
          <a:prstGeom prst="rect">
            <a:avLst/>
          </a:prstGeom>
        </p:spPr>
      </p:pic>
    </p:spTree>
    <p:extLst>
      <p:ext uri="{BB962C8B-B14F-4D97-AF65-F5344CB8AC3E}">
        <p14:creationId xmlns:p14="http://schemas.microsoft.com/office/powerpoint/2010/main" val="2956598582"/>
      </p:ext>
    </p:extLst>
  </p:cSld>
  <p:clrMapOvr>
    <a:masterClrMapping/>
  </p:clrMapOvr>
  <p:transition spd="slow">
    <p:cover dir="r"/>
    <p:sndAc>
      <p:stSnd>
        <p:snd r:embed="rId2" name="click.wav"/>
      </p:stSnd>
    </p:sndAc>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7" name="Group 116">
            <a:extLst>
              <a:ext uri="{FF2B5EF4-FFF2-40B4-BE49-F238E27FC236}">
                <a16:creationId xmlns:a16="http://schemas.microsoft.com/office/drawing/2014/main" id="{EDA28C03-7632-4241-95B7-FBB636F961F7}"/>
              </a:ext>
            </a:extLst>
          </p:cNvPr>
          <p:cNvGrpSpPr/>
          <p:nvPr/>
        </p:nvGrpSpPr>
        <p:grpSpPr>
          <a:xfrm>
            <a:off x="32933" y="9115"/>
            <a:ext cx="12164233" cy="6858000"/>
            <a:chOff x="35784" y="9284"/>
            <a:chExt cx="12164233" cy="6858000"/>
          </a:xfrm>
        </p:grpSpPr>
        <p:sp>
          <p:nvSpPr>
            <p:cNvPr id="4" name="Rectangle 3">
              <a:extLst>
                <a:ext uri="{FF2B5EF4-FFF2-40B4-BE49-F238E27FC236}">
                  <a16:creationId xmlns:a16="http://schemas.microsoft.com/office/drawing/2014/main" id="{5325182F-DD99-4A1B-A101-4E4A66FEA396}"/>
                </a:ext>
              </a:extLst>
            </p:cNvPr>
            <p:cNvSpPr/>
            <p:nvPr/>
          </p:nvSpPr>
          <p:spPr>
            <a:xfrm>
              <a:off x="35784" y="928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5" name="Group 14">
              <a:extLst>
                <a:ext uri="{FF2B5EF4-FFF2-40B4-BE49-F238E27FC236}">
                  <a16:creationId xmlns:a16="http://schemas.microsoft.com/office/drawing/2014/main" id="{3612D5D8-A1B2-470F-913B-0E3CB2D318D0}"/>
                </a:ext>
              </a:extLst>
            </p:cNvPr>
            <p:cNvGrpSpPr/>
            <p:nvPr/>
          </p:nvGrpSpPr>
          <p:grpSpPr>
            <a:xfrm>
              <a:off x="10962888" y="2189405"/>
              <a:ext cx="1237129" cy="2456330"/>
              <a:chOff x="10927104" y="2200835"/>
              <a:chExt cx="1237129" cy="2456330"/>
            </a:xfrm>
          </p:grpSpPr>
          <p:sp>
            <p:nvSpPr>
              <p:cNvPr id="9" name="Freeform: Shape 8">
                <a:extLst>
                  <a:ext uri="{FF2B5EF4-FFF2-40B4-BE49-F238E27FC236}">
                    <a16:creationId xmlns:a16="http://schemas.microsoft.com/office/drawing/2014/main" id="{1B197C8E-43B8-4E09-8B8F-86809218EB6A}"/>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 name="TextBox 9">
                <a:extLst>
                  <a:ext uri="{FF2B5EF4-FFF2-40B4-BE49-F238E27FC236}">
                    <a16:creationId xmlns:a16="http://schemas.microsoft.com/office/drawing/2014/main" id="{F0329830-636B-4BF1-AAD4-1B1F3AC6965A}"/>
                  </a:ext>
                </a:extLst>
              </p:cNvPr>
              <p:cNvSpPr txBox="1"/>
              <p:nvPr/>
            </p:nvSpPr>
            <p:spPr>
              <a:xfrm rot="16200000">
                <a:off x="10815481" y="3167390"/>
                <a:ext cx="2106706" cy="523220"/>
              </a:xfrm>
              <a:prstGeom prst="rect">
                <a:avLst/>
              </a:prstGeom>
              <a:noFill/>
            </p:spPr>
            <p:txBody>
              <a:bodyPr wrap="square" rtlCol="0">
                <a:spAutoFit/>
              </a:bodyPr>
              <a:lstStyle/>
              <a:p>
                <a:pPr algn="ctr"/>
                <a:r>
                  <a:rPr lang="en-IN" sz="2800" b="1" dirty="0">
                    <a:solidFill>
                      <a:schemeClr val="bg2"/>
                    </a:solidFill>
                    <a:latin typeface="Tw Cen MT" panose="020B0602020104020603" pitchFamily="34" charset="0"/>
                  </a:rPr>
                  <a:t>Title</a:t>
                </a:r>
              </a:p>
            </p:txBody>
          </p:sp>
          <p:pic>
            <p:nvPicPr>
              <p:cNvPr id="14" name="Picture 13">
                <a:extLst>
                  <a:ext uri="{FF2B5EF4-FFF2-40B4-BE49-F238E27FC236}">
                    <a16:creationId xmlns:a16="http://schemas.microsoft.com/office/drawing/2014/main" id="{C453BAB4-FDD7-4731-BBE6-4FF701A52ABF}"/>
                  </a:ext>
                </a:extLst>
              </p:cNvPr>
              <p:cNvPicPr>
                <a:picLocks noChangeAspect="1"/>
              </p:cNvPicPr>
              <p:nvPr/>
            </p:nvPicPr>
            <p:blipFill>
              <a:blip r:embed="rId5"/>
              <a:stretch>
                <a:fillRect/>
              </a:stretch>
            </p:blipFill>
            <p:spPr>
              <a:xfrm rot="16200000">
                <a:off x="11030197" y="3171264"/>
                <a:ext cx="515471" cy="515471"/>
              </a:xfrm>
              <a:prstGeom prst="rect">
                <a:avLst/>
              </a:prstGeom>
            </p:spPr>
          </p:pic>
        </p:grpSp>
      </p:grpSp>
      <p:grpSp>
        <p:nvGrpSpPr>
          <p:cNvPr id="116" name="Group 115">
            <a:extLst>
              <a:ext uri="{FF2B5EF4-FFF2-40B4-BE49-F238E27FC236}">
                <a16:creationId xmlns:a16="http://schemas.microsoft.com/office/drawing/2014/main" id="{A1A8396F-0CE5-401D-A629-7EF0B937BE7A}"/>
              </a:ext>
            </a:extLst>
          </p:cNvPr>
          <p:cNvGrpSpPr/>
          <p:nvPr/>
        </p:nvGrpSpPr>
        <p:grpSpPr>
          <a:xfrm>
            <a:off x="29930" y="9284"/>
            <a:ext cx="12164233" cy="6858000"/>
            <a:chOff x="-450130" y="9284"/>
            <a:chExt cx="12164233" cy="6858000"/>
          </a:xfrm>
        </p:grpSpPr>
        <p:sp>
          <p:nvSpPr>
            <p:cNvPr id="16" name="Rectangle 15">
              <a:extLst>
                <a:ext uri="{FF2B5EF4-FFF2-40B4-BE49-F238E27FC236}">
                  <a16:creationId xmlns:a16="http://schemas.microsoft.com/office/drawing/2014/main" id="{2EB8F937-046F-4E9F-9A9C-F21B01918C67}"/>
                </a:ext>
              </a:extLst>
            </p:cNvPr>
            <p:cNvSpPr/>
            <p:nvPr/>
          </p:nvSpPr>
          <p:spPr>
            <a:xfrm>
              <a:off x="-450130" y="928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7" name="Group 16">
              <a:extLst>
                <a:ext uri="{FF2B5EF4-FFF2-40B4-BE49-F238E27FC236}">
                  <a16:creationId xmlns:a16="http://schemas.microsoft.com/office/drawing/2014/main" id="{15EB636C-4A35-4CB9-9765-BE5EEB83BA81}"/>
                </a:ext>
              </a:extLst>
            </p:cNvPr>
            <p:cNvGrpSpPr/>
            <p:nvPr/>
          </p:nvGrpSpPr>
          <p:grpSpPr>
            <a:xfrm>
              <a:off x="10476974" y="2210119"/>
              <a:ext cx="1237129" cy="2456330"/>
              <a:chOff x="10927104" y="2200835"/>
              <a:chExt cx="1237129" cy="2456330"/>
            </a:xfrm>
            <a:solidFill>
              <a:srgbClr val="00B0F0"/>
            </a:solidFill>
          </p:grpSpPr>
          <p:sp>
            <p:nvSpPr>
              <p:cNvPr id="18" name="Freeform: Shape 17">
                <a:extLst>
                  <a:ext uri="{FF2B5EF4-FFF2-40B4-BE49-F238E27FC236}">
                    <a16:creationId xmlns:a16="http://schemas.microsoft.com/office/drawing/2014/main" id="{A175329F-AD58-40ED-BAE9-3E71D36E44D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9" name="TextBox 18">
                <a:extLst>
                  <a:ext uri="{FF2B5EF4-FFF2-40B4-BE49-F238E27FC236}">
                    <a16:creationId xmlns:a16="http://schemas.microsoft.com/office/drawing/2014/main" id="{973C6430-B429-4E48-846F-1FF675FC6845}"/>
                  </a:ext>
                </a:extLst>
              </p:cNvPr>
              <p:cNvSpPr txBox="1"/>
              <p:nvPr/>
            </p:nvSpPr>
            <p:spPr>
              <a:xfrm rot="16200000">
                <a:off x="10815481" y="3167390"/>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Members</a:t>
                </a:r>
              </a:p>
            </p:txBody>
          </p:sp>
        </p:grpSp>
        <p:pic>
          <p:nvPicPr>
            <p:cNvPr id="20" name="Picture 19">
              <a:extLst>
                <a:ext uri="{FF2B5EF4-FFF2-40B4-BE49-F238E27FC236}">
                  <a16:creationId xmlns:a16="http://schemas.microsoft.com/office/drawing/2014/main" id="{CB703892-499F-4AAC-9BDA-766DBB9E5DAC}"/>
                </a:ext>
              </a:extLst>
            </p:cNvPr>
            <p:cNvPicPr>
              <a:picLocks noChangeAspect="1"/>
            </p:cNvPicPr>
            <p:nvPr/>
          </p:nvPicPr>
          <p:blipFill>
            <a:blip r:embed="rId6"/>
            <a:stretch>
              <a:fillRect/>
            </a:stretch>
          </p:blipFill>
          <p:spPr>
            <a:xfrm rot="16200000">
              <a:off x="10449207" y="3059525"/>
              <a:ext cx="757518" cy="757518"/>
            </a:xfrm>
            <a:prstGeom prst="rect">
              <a:avLst/>
            </a:prstGeom>
          </p:spPr>
        </p:pic>
      </p:grpSp>
      <p:grpSp>
        <p:nvGrpSpPr>
          <p:cNvPr id="90" name="Group 89">
            <a:extLst>
              <a:ext uri="{FF2B5EF4-FFF2-40B4-BE49-F238E27FC236}">
                <a16:creationId xmlns:a16="http://schemas.microsoft.com/office/drawing/2014/main" id="{AE831CE4-E4C3-4FB2-B204-7CF09484CB7D}"/>
              </a:ext>
            </a:extLst>
          </p:cNvPr>
          <p:cNvGrpSpPr/>
          <p:nvPr/>
        </p:nvGrpSpPr>
        <p:grpSpPr>
          <a:xfrm>
            <a:off x="33472" y="11247"/>
            <a:ext cx="12172808" cy="6858000"/>
            <a:chOff x="-949508" y="11247"/>
            <a:chExt cx="12172808" cy="6858000"/>
          </a:xfrm>
        </p:grpSpPr>
        <p:sp>
          <p:nvSpPr>
            <p:cNvPr id="26" name="Rectangle 25">
              <a:extLst>
                <a:ext uri="{FF2B5EF4-FFF2-40B4-BE49-F238E27FC236}">
                  <a16:creationId xmlns:a16="http://schemas.microsoft.com/office/drawing/2014/main" id="{AD61848D-D5E7-4749-BB08-70A1449180C7}"/>
                </a:ext>
              </a:extLst>
            </p:cNvPr>
            <p:cNvSpPr/>
            <p:nvPr/>
          </p:nvSpPr>
          <p:spPr>
            <a:xfrm>
              <a:off x="-949508" y="11247"/>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7" name="Group 26">
              <a:extLst>
                <a:ext uri="{FF2B5EF4-FFF2-40B4-BE49-F238E27FC236}">
                  <a16:creationId xmlns:a16="http://schemas.microsoft.com/office/drawing/2014/main" id="{6565B95C-496C-4C2B-AF37-5C72263B34B3}"/>
                </a:ext>
              </a:extLst>
            </p:cNvPr>
            <p:cNvGrpSpPr/>
            <p:nvPr/>
          </p:nvGrpSpPr>
          <p:grpSpPr>
            <a:xfrm>
              <a:off x="9986171" y="2180120"/>
              <a:ext cx="1237129" cy="2456330"/>
              <a:chOff x="10927104" y="2200835"/>
              <a:chExt cx="1237129" cy="2456330"/>
            </a:xfrm>
            <a:solidFill>
              <a:srgbClr val="00B050"/>
            </a:solidFill>
          </p:grpSpPr>
          <p:sp>
            <p:nvSpPr>
              <p:cNvPr id="28" name="Freeform: Shape 27">
                <a:extLst>
                  <a:ext uri="{FF2B5EF4-FFF2-40B4-BE49-F238E27FC236}">
                    <a16:creationId xmlns:a16="http://schemas.microsoft.com/office/drawing/2014/main" id="{E6224042-4E98-405D-822B-4C4EE1934418}"/>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9" name="TextBox 28">
                <a:extLst>
                  <a:ext uri="{FF2B5EF4-FFF2-40B4-BE49-F238E27FC236}">
                    <a16:creationId xmlns:a16="http://schemas.microsoft.com/office/drawing/2014/main" id="{4B793913-7014-47F8-A9DE-CF207EE7F8F5}"/>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Introduction</a:t>
                </a:r>
              </a:p>
            </p:txBody>
          </p:sp>
        </p:grpSp>
        <p:pic>
          <p:nvPicPr>
            <p:cNvPr id="30" name="Picture 29">
              <a:extLst>
                <a:ext uri="{FF2B5EF4-FFF2-40B4-BE49-F238E27FC236}">
                  <a16:creationId xmlns:a16="http://schemas.microsoft.com/office/drawing/2014/main" id="{88271813-6BF2-4092-8659-8524814A75DE}"/>
                </a:ext>
              </a:extLst>
            </p:cNvPr>
            <p:cNvPicPr>
              <a:picLocks noChangeAspect="1"/>
            </p:cNvPicPr>
            <p:nvPr/>
          </p:nvPicPr>
          <p:blipFill>
            <a:blip r:embed="rId7"/>
            <a:stretch>
              <a:fillRect/>
            </a:stretch>
          </p:blipFill>
          <p:spPr>
            <a:xfrm rot="16200000">
              <a:off x="10017285" y="3089461"/>
              <a:ext cx="679076" cy="679076"/>
            </a:xfrm>
            <a:prstGeom prst="rect">
              <a:avLst/>
            </a:prstGeom>
          </p:spPr>
        </p:pic>
      </p:grpSp>
      <p:grpSp>
        <p:nvGrpSpPr>
          <p:cNvPr id="89" name="Group 88">
            <a:extLst>
              <a:ext uri="{FF2B5EF4-FFF2-40B4-BE49-F238E27FC236}">
                <a16:creationId xmlns:a16="http://schemas.microsoft.com/office/drawing/2014/main" id="{C2E84346-7496-47A3-AB32-A44B0F87C730}"/>
              </a:ext>
            </a:extLst>
          </p:cNvPr>
          <p:cNvGrpSpPr/>
          <p:nvPr/>
        </p:nvGrpSpPr>
        <p:grpSpPr>
          <a:xfrm>
            <a:off x="45456" y="15889"/>
            <a:ext cx="12175498" cy="6858000"/>
            <a:chOff x="-1455684" y="15889"/>
            <a:chExt cx="12175498" cy="6858000"/>
          </a:xfrm>
        </p:grpSpPr>
        <p:sp>
          <p:nvSpPr>
            <p:cNvPr id="31" name="Rectangle 30">
              <a:extLst>
                <a:ext uri="{FF2B5EF4-FFF2-40B4-BE49-F238E27FC236}">
                  <a16:creationId xmlns:a16="http://schemas.microsoft.com/office/drawing/2014/main" id="{B767135F-2766-4734-B0A2-AC43583E7F39}"/>
                </a:ext>
              </a:extLst>
            </p:cNvPr>
            <p:cNvSpPr/>
            <p:nvPr/>
          </p:nvSpPr>
          <p:spPr>
            <a:xfrm>
              <a:off x="-1455684" y="15889"/>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2" name="Group 31">
              <a:extLst>
                <a:ext uri="{FF2B5EF4-FFF2-40B4-BE49-F238E27FC236}">
                  <a16:creationId xmlns:a16="http://schemas.microsoft.com/office/drawing/2014/main" id="{C39475E1-8596-41D0-84C1-894EA09817D8}"/>
                </a:ext>
              </a:extLst>
            </p:cNvPr>
            <p:cNvGrpSpPr/>
            <p:nvPr/>
          </p:nvGrpSpPr>
          <p:grpSpPr>
            <a:xfrm>
              <a:off x="9482685" y="2211263"/>
              <a:ext cx="1237129" cy="2456330"/>
              <a:chOff x="10927104" y="2200835"/>
              <a:chExt cx="1237129" cy="2456330"/>
            </a:xfrm>
            <a:solidFill>
              <a:srgbClr val="FF0000"/>
            </a:solidFill>
          </p:grpSpPr>
          <p:sp>
            <p:nvSpPr>
              <p:cNvPr id="33" name="Freeform: Shape 32">
                <a:extLst>
                  <a:ext uri="{FF2B5EF4-FFF2-40B4-BE49-F238E27FC236}">
                    <a16:creationId xmlns:a16="http://schemas.microsoft.com/office/drawing/2014/main" id="{87EE726A-7909-4DC5-A56E-BBEABFAF9F44}"/>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4" name="TextBox 33">
                <a:extLst>
                  <a:ext uri="{FF2B5EF4-FFF2-40B4-BE49-F238E27FC236}">
                    <a16:creationId xmlns:a16="http://schemas.microsoft.com/office/drawing/2014/main" id="{6E9B433E-1990-40F8-996A-85486588905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Limitations</a:t>
                </a:r>
              </a:p>
            </p:txBody>
          </p:sp>
        </p:grpSp>
        <p:pic>
          <p:nvPicPr>
            <p:cNvPr id="35" name="Picture 34">
              <a:extLst>
                <a:ext uri="{FF2B5EF4-FFF2-40B4-BE49-F238E27FC236}">
                  <a16:creationId xmlns:a16="http://schemas.microsoft.com/office/drawing/2014/main" id="{9A8AC200-C2FC-41F3-AF7F-6DD411A86024}"/>
                </a:ext>
              </a:extLst>
            </p:cNvPr>
            <p:cNvPicPr>
              <a:picLocks noChangeAspect="1"/>
            </p:cNvPicPr>
            <p:nvPr/>
          </p:nvPicPr>
          <p:blipFill>
            <a:blip r:embed="rId8"/>
            <a:stretch>
              <a:fillRect/>
            </a:stretch>
          </p:blipFill>
          <p:spPr>
            <a:xfrm rot="16200000">
              <a:off x="9648726" y="3266113"/>
              <a:ext cx="526677" cy="526677"/>
            </a:xfrm>
            <a:prstGeom prst="rect">
              <a:avLst/>
            </a:prstGeom>
          </p:spPr>
        </p:pic>
      </p:grpSp>
      <p:grpSp>
        <p:nvGrpSpPr>
          <p:cNvPr id="88" name="Group 87">
            <a:extLst>
              <a:ext uri="{FF2B5EF4-FFF2-40B4-BE49-F238E27FC236}">
                <a16:creationId xmlns:a16="http://schemas.microsoft.com/office/drawing/2014/main" id="{FB9B051E-DCD0-4788-9FED-EBD1E7F8D1AF}"/>
              </a:ext>
            </a:extLst>
          </p:cNvPr>
          <p:cNvGrpSpPr/>
          <p:nvPr/>
        </p:nvGrpSpPr>
        <p:grpSpPr>
          <a:xfrm>
            <a:off x="9203" y="9115"/>
            <a:ext cx="12168102" cy="6858000"/>
            <a:chOff x="16823" y="9115"/>
            <a:chExt cx="12168102" cy="6858000"/>
          </a:xfrm>
        </p:grpSpPr>
        <p:sp>
          <p:nvSpPr>
            <p:cNvPr id="36" name="Rectangle 35">
              <a:extLst>
                <a:ext uri="{FF2B5EF4-FFF2-40B4-BE49-F238E27FC236}">
                  <a16:creationId xmlns:a16="http://schemas.microsoft.com/office/drawing/2014/main" id="{C88FE640-3612-4C1B-AF94-A128409FA538}"/>
                </a:ext>
              </a:extLst>
            </p:cNvPr>
            <p:cNvSpPr/>
            <p:nvPr/>
          </p:nvSpPr>
          <p:spPr>
            <a:xfrm>
              <a:off x="16823" y="9115"/>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7" name="Group 36">
              <a:extLst>
                <a:ext uri="{FF2B5EF4-FFF2-40B4-BE49-F238E27FC236}">
                  <a16:creationId xmlns:a16="http://schemas.microsoft.com/office/drawing/2014/main" id="{AD5D548A-92F7-4135-AB69-CD5CE23A414D}"/>
                </a:ext>
              </a:extLst>
            </p:cNvPr>
            <p:cNvGrpSpPr/>
            <p:nvPr/>
          </p:nvGrpSpPr>
          <p:grpSpPr>
            <a:xfrm>
              <a:off x="10947796" y="2200666"/>
              <a:ext cx="1237129" cy="2456330"/>
              <a:chOff x="10927104" y="2200835"/>
              <a:chExt cx="1237129" cy="2456330"/>
            </a:xfrm>
            <a:solidFill>
              <a:srgbClr val="FFC000"/>
            </a:solidFill>
          </p:grpSpPr>
          <p:sp>
            <p:nvSpPr>
              <p:cNvPr id="38" name="Freeform: Shape 37">
                <a:extLst>
                  <a:ext uri="{FF2B5EF4-FFF2-40B4-BE49-F238E27FC236}">
                    <a16:creationId xmlns:a16="http://schemas.microsoft.com/office/drawing/2014/main" id="{18C77E72-EA61-47B8-A0D1-F9F1B75D007F}"/>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9" name="TextBox 38">
                <a:extLst>
                  <a:ext uri="{FF2B5EF4-FFF2-40B4-BE49-F238E27FC236}">
                    <a16:creationId xmlns:a16="http://schemas.microsoft.com/office/drawing/2014/main" id="{220EC826-C5A3-43F5-A17B-B6C8309F796B}"/>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Method</a:t>
                </a:r>
              </a:p>
            </p:txBody>
          </p:sp>
        </p:grpSp>
        <p:pic>
          <p:nvPicPr>
            <p:cNvPr id="40" name="Picture 39">
              <a:extLst>
                <a:ext uri="{FF2B5EF4-FFF2-40B4-BE49-F238E27FC236}">
                  <a16:creationId xmlns:a16="http://schemas.microsoft.com/office/drawing/2014/main" id="{D1A50F86-95AA-45A5-8740-0F68DB398229}"/>
                </a:ext>
              </a:extLst>
            </p:cNvPr>
            <p:cNvPicPr>
              <a:picLocks noChangeAspect="1"/>
            </p:cNvPicPr>
            <p:nvPr/>
          </p:nvPicPr>
          <p:blipFill>
            <a:blip r:embed="rId9"/>
            <a:stretch>
              <a:fillRect/>
            </a:stretch>
          </p:blipFill>
          <p:spPr>
            <a:xfrm rot="16200000">
              <a:off x="11125672" y="3266113"/>
              <a:ext cx="560294" cy="560294"/>
            </a:xfrm>
            <a:prstGeom prst="rect">
              <a:avLst/>
            </a:prstGeom>
          </p:spPr>
        </p:pic>
      </p:grpSp>
      <p:grpSp>
        <p:nvGrpSpPr>
          <p:cNvPr id="87" name="Group 86">
            <a:extLst>
              <a:ext uri="{FF2B5EF4-FFF2-40B4-BE49-F238E27FC236}">
                <a16:creationId xmlns:a16="http://schemas.microsoft.com/office/drawing/2014/main" id="{615E9441-0DC6-467A-AA6D-A8E12A3684BE}"/>
              </a:ext>
            </a:extLst>
          </p:cNvPr>
          <p:cNvGrpSpPr/>
          <p:nvPr/>
        </p:nvGrpSpPr>
        <p:grpSpPr>
          <a:xfrm>
            <a:off x="31912" y="21662"/>
            <a:ext cx="12164233" cy="6858000"/>
            <a:chOff x="-402428" y="6422"/>
            <a:chExt cx="12164233" cy="6858000"/>
          </a:xfrm>
        </p:grpSpPr>
        <p:sp>
          <p:nvSpPr>
            <p:cNvPr id="41" name="Rectangle 40">
              <a:extLst>
                <a:ext uri="{FF2B5EF4-FFF2-40B4-BE49-F238E27FC236}">
                  <a16:creationId xmlns:a16="http://schemas.microsoft.com/office/drawing/2014/main" id="{A30B1E40-39AE-4974-995D-E1A2AF3EF53F}"/>
                </a:ext>
              </a:extLst>
            </p:cNvPr>
            <p:cNvSpPr/>
            <p:nvPr/>
          </p:nvSpPr>
          <p:spPr>
            <a:xfrm>
              <a:off x="-402428" y="6422"/>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2" name="Group 41">
              <a:extLst>
                <a:ext uri="{FF2B5EF4-FFF2-40B4-BE49-F238E27FC236}">
                  <a16:creationId xmlns:a16="http://schemas.microsoft.com/office/drawing/2014/main" id="{08B38AC1-4D0D-4CA4-A48B-27D5B1B2AF60}"/>
                </a:ext>
              </a:extLst>
            </p:cNvPr>
            <p:cNvGrpSpPr/>
            <p:nvPr/>
          </p:nvGrpSpPr>
          <p:grpSpPr>
            <a:xfrm>
              <a:off x="10524676" y="2207805"/>
              <a:ext cx="1237129" cy="2456330"/>
              <a:chOff x="10927104" y="2200835"/>
              <a:chExt cx="1237129" cy="2456330"/>
            </a:xfrm>
            <a:solidFill>
              <a:srgbClr val="C00000"/>
            </a:solidFill>
          </p:grpSpPr>
          <p:sp>
            <p:nvSpPr>
              <p:cNvPr id="43" name="Freeform: Shape 42">
                <a:extLst>
                  <a:ext uri="{FF2B5EF4-FFF2-40B4-BE49-F238E27FC236}">
                    <a16:creationId xmlns:a16="http://schemas.microsoft.com/office/drawing/2014/main" id="{0BDA5AF4-D1C1-48D7-9957-BD568E7CB0A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4" name="TextBox 43">
                <a:extLst>
                  <a:ext uri="{FF2B5EF4-FFF2-40B4-BE49-F238E27FC236}">
                    <a16:creationId xmlns:a16="http://schemas.microsoft.com/office/drawing/2014/main" id="{36379DD1-9088-4A09-AE8C-7FB75BB9B91C}"/>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Novelty</a:t>
                </a:r>
              </a:p>
            </p:txBody>
          </p:sp>
        </p:grpSp>
        <p:pic>
          <p:nvPicPr>
            <p:cNvPr id="45" name="Picture 44">
              <a:extLst>
                <a:ext uri="{FF2B5EF4-FFF2-40B4-BE49-F238E27FC236}">
                  <a16:creationId xmlns:a16="http://schemas.microsoft.com/office/drawing/2014/main" id="{CA9A9EF8-7C77-404D-93CF-762A2A0C135C}"/>
                </a:ext>
              </a:extLst>
            </p:cNvPr>
            <p:cNvPicPr>
              <a:picLocks noChangeAspect="1"/>
            </p:cNvPicPr>
            <p:nvPr/>
          </p:nvPicPr>
          <p:blipFill>
            <a:blip r:embed="rId10"/>
            <a:stretch>
              <a:fillRect/>
            </a:stretch>
          </p:blipFill>
          <p:spPr>
            <a:xfrm rot="16200000">
              <a:off x="10594378" y="3178707"/>
              <a:ext cx="614083" cy="614083"/>
            </a:xfrm>
            <a:prstGeom prst="rect">
              <a:avLst/>
            </a:prstGeom>
          </p:spPr>
        </p:pic>
      </p:grpSp>
      <p:grpSp>
        <p:nvGrpSpPr>
          <p:cNvPr id="86" name="Group 85">
            <a:extLst>
              <a:ext uri="{FF2B5EF4-FFF2-40B4-BE49-F238E27FC236}">
                <a16:creationId xmlns:a16="http://schemas.microsoft.com/office/drawing/2014/main" id="{A98B9DEA-CC7C-4057-9426-04667FFDE14A}"/>
              </a:ext>
            </a:extLst>
          </p:cNvPr>
          <p:cNvGrpSpPr/>
          <p:nvPr/>
        </p:nvGrpSpPr>
        <p:grpSpPr>
          <a:xfrm>
            <a:off x="17262" y="11430"/>
            <a:ext cx="12164233" cy="6858000"/>
            <a:chOff x="-11877558" y="11430"/>
            <a:chExt cx="12164233" cy="6858000"/>
          </a:xfrm>
        </p:grpSpPr>
        <p:sp>
          <p:nvSpPr>
            <p:cNvPr id="46" name="Rectangle 45">
              <a:extLst>
                <a:ext uri="{FF2B5EF4-FFF2-40B4-BE49-F238E27FC236}">
                  <a16:creationId xmlns:a16="http://schemas.microsoft.com/office/drawing/2014/main" id="{1327B811-E6E0-47B7-8359-5F77325C8B59}"/>
                </a:ext>
              </a:extLst>
            </p:cNvPr>
            <p:cNvSpPr/>
            <p:nvPr/>
          </p:nvSpPr>
          <p:spPr>
            <a:xfrm>
              <a:off x="-1187755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7" name="Group 46">
              <a:extLst>
                <a:ext uri="{FF2B5EF4-FFF2-40B4-BE49-F238E27FC236}">
                  <a16:creationId xmlns:a16="http://schemas.microsoft.com/office/drawing/2014/main" id="{51474B6E-65BF-4559-818A-582CB522B00B}"/>
                </a:ext>
              </a:extLst>
            </p:cNvPr>
            <p:cNvGrpSpPr/>
            <p:nvPr/>
          </p:nvGrpSpPr>
          <p:grpSpPr>
            <a:xfrm>
              <a:off x="-950454" y="2200835"/>
              <a:ext cx="1237129" cy="2456330"/>
              <a:chOff x="10927104" y="2200835"/>
              <a:chExt cx="1237129" cy="2456330"/>
            </a:xfrm>
            <a:solidFill>
              <a:srgbClr val="92D050"/>
            </a:solidFill>
          </p:grpSpPr>
          <p:sp>
            <p:nvSpPr>
              <p:cNvPr id="48" name="Freeform: Shape 47">
                <a:extLst>
                  <a:ext uri="{FF2B5EF4-FFF2-40B4-BE49-F238E27FC236}">
                    <a16:creationId xmlns:a16="http://schemas.microsoft.com/office/drawing/2014/main" id="{78C62ACE-FBA0-4D4D-9407-8805663E5083}"/>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9" name="TextBox 48">
                <a:extLst>
                  <a:ext uri="{FF2B5EF4-FFF2-40B4-BE49-F238E27FC236}">
                    <a16:creationId xmlns:a16="http://schemas.microsoft.com/office/drawing/2014/main" id="{BA8AF70E-E6E7-434D-A98F-E094D12E94A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Real time </a:t>
                </a:r>
              </a:p>
            </p:txBody>
          </p:sp>
        </p:grpSp>
        <p:pic>
          <p:nvPicPr>
            <p:cNvPr id="50" name="Picture 49">
              <a:extLst>
                <a:ext uri="{FF2B5EF4-FFF2-40B4-BE49-F238E27FC236}">
                  <a16:creationId xmlns:a16="http://schemas.microsoft.com/office/drawing/2014/main" id="{E9F556E7-7236-4952-9082-0E5BB48514B7}"/>
                </a:ext>
              </a:extLst>
            </p:cNvPr>
            <p:cNvPicPr>
              <a:picLocks noChangeAspect="1"/>
            </p:cNvPicPr>
            <p:nvPr/>
          </p:nvPicPr>
          <p:blipFill>
            <a:blip r:embed="rId11"/>
            <a:stretch>
              <a:fillRect/>
            </a:stretch>
          </p:blipFill>
          <p:spPr>
            <a:xfrm rot="16200000">
              <a:off x="-936820" y="3112994"/>
              <a:ext cx="632012" cy="632012"/>
            </a:xfrm>
            <a:prstGeom prst="rect">
              <a:avLst/>
            </a:prstGeom>
          </p:spPr>
        </p:pic>
      </p:grpSp>
      <p:grpSp>
        <p:nvGrpSpPr>
          <p:cNvPr id="25" name="Group 24">
            <a:extLst>
              <a:ext uri="{FF2B5EF4-FFF2-40B4-BE49-F238E27FC236}">
                <a16:creationId xmlns:a16="http://schemas.microsoft.com/office/drawing/2014/main" id="{575FCE8D-E324-4E03-A160-56D9105E0E5A}"/>
              </a:ext>
            </a:extLst>
          </p:cNvPr>
          <p:cNvGrpSpPr/>
          <p:nvPr/>
        </p:nvGrpSpPr>
        <p:grpSpPr>
          <a:xfrm>
            <a:off x="49169" y="9115"/>
            <a:ext cx="12164233" cy="6858000"/>
            <a:chOff x="-12403817" y="11430"/>
            <a:chExt cx="12164233" cy="6858000"/>
          </a:xfrm>
        </p:grpSpPr>
        <p:sp>
          <p:nvSpPr>
            <p:cNvPr id="51" name="Rectangle 50">
              <a:extLst>
                <a:ext uri="{FF2B5EF4-FFF2-40B4-BE49-F238E27FC236}">
                  <a16:creationId xmlns:a16="http://schemas.microsoft.com/office/drawing/2014/main" id="{8997AF87-307D-4566-A4BF-42E84D1BEAAE}"/>
                </a:ext>
              </a:extLst>
            </p:cNvPr>
            <p:cNvSpPr/>
            <p:nvPr/>
          </p:nvSpPr>
          <p:spPr>
            <a:xfrm>
              <a:off x="-12403817"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2" name="Group 51">
              <a:extLst>
                <a:ext uri="{FF2B5EF4-FFF2-40B4-BE49-F238E27FC236}">
                  <a16:creationId xmlns:a16="http://schemas.microsoft.com/office/drawing/2014/main" id="{E6F1C2FA-0553-434A-A4BA-2799A69046DF}"/>
                </a:ext>
              </a:extLst>
            </p:cNvPr>
            <p:cNvGrpSpPr/>
            <p:nvPr/>
          </p:nvGrpSpPr>
          <p:grpSpPr>
            <a:xfrm>
              <a:off x="-1476713" y="2200836"/>
              <a:ext cx="1237129" cy="2456330"/>
              <a:chOff x="10927104" y="2200835"/>
              <a:chExt cx="1237129" cy="2456330"/>
            </a:xfrm>
            <a:solidFill>
              <a:schemeClr val="accent5">
                <a:lumMod val="60000"/>
                <a:lumOff val="40000"/>
              </a:schemeClr>
            </a:solidFill>
          </p:grpSpPr>
          <p:sp>
            <p:nvSpPr>
              <p:cNvPr id="53" name="Freeform: Shape 52">
                <a:extLst>
                  <a:ext uri="{FF2B5EF4-FFF2-40B4-BE49-F238E27FC236}">
                    <a16:creationId xmlns:a16="http://schemas.microsoft.com/office/drawing/2014/main" id="{73E7AF68-D51A-452A-86B4-561A7D88EB62}"/>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4" name="TextBox 53">
                <a:extLst>
                  <a:ext uri="{FF2B5EF4-FFF2-40B4-BE49-F238E27FC236}">
                    <a16:creationId xmlns:a16="http://schemas.microsoft.com/office/drawing/2014/main" id="{7F49710B-A601-4DDF-8187-BE9094E1D32B}"/>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Hardware</a:t>
                </a:r>
              </a:p>
            </p:txBody>
          </p:sp>
        </p:grpSp>
        <p:pic>
          <p:nvPicPr>
            <p:cNvPr id="55" name="Picture 54">
              <a:extLst>
                <a:ext uri="{FF2B5EF4-FFF2-40B4-BE49-F238E27FC236}">
                  <a16:creationId xmlns:a16="http://schemas.microsoft.com/office/drawing/2014/main" id="{95382B53-A154-4395-9BC9-24D78B23FF12}"/>
                </a:ext>
              </a:extLst>
            </p:cNvPr>
            <p:cNvPicPr>
              <a:picLocks noChangeAspect="1"/>
            </p:cNvPicPr>
            <p:nvPr/>
          </p:nvPicPr>
          <p:blipFill>
            <a:blip r:embed="rId12"/>
            <a:stretch>
              <a:fillRect/>
            </a:stretch>
          </p:blipFill>
          <p:spPr>
            <a:xfrm rot="16200000">
              <a:off x="-1412216" y="3124200"/>
              <a:ext cx="609601" cy="609601"/>
            </a:xfrm>
            <a:prstGeom prst="rect">
              <a:avLst/>
            </a:prstGeom>
          </p:spPr>
        </p:pic>
      </p:grpSp>
      <p:grpSp>
        <p:nvGrpSpPr>
          <p:cNvPr id="24" name="Group 23">
            <a:extLst>
              <a:ext uri="{FF2B5EF4-FFF2-40B4-BE49-F238E27FC236}">
                <a16:creationId xmlns:a16="http://schemas.microsoft.com/office/drawing/2014/main" id="{92819071-5C12-4949-BD27-B4AEC6FF426F}"/>
              </a:ext>
            </a:extLst>
          </p:cNvPr>
          <p:cNvGrpSpPr/>
          <p:nvPr/>
        </p:nvGrpSpPr>
        <p:grpSpPr>
          <a:xfrm>
            <a:off x="80982" y="11430"/>
            <a:ext cx="12164233" cy="6858000"/>
            <a:chOff x="-12880638" y="11430"/>
            <a:chExt cx="12164233" cy="6858000"/>
          </a:xfrm>
        </p:grpSpPr>
        <p:sp>
          <p:nvSpPr>
            <p:cNvPr id="56" name="Rectangle 55">
              <a:extLst>
                <a:ext uri="{FF2B5EF4-FFF2-40B4-BE49-F238E27FC236}">
                  <a16:creationId xmlns:a16="http://schemas.microsoft.com/office/drawing/2014/main" id="{E01CC554-FC40-414D-B0A8-7D658352AB7C}"/>
                </a:ext>
              </a:extLst>
            </p:cNvPr>
            <p:cNvSpPr/>
            <p:nvPr/>
          </p:nvSpPr>
          <p:spPr>
            <a:xfrm>
              <a:off x="-1288063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7" name="Group 56">
              <a:extLst>
                <a:ext uri="{FF2B5EF4-FFF2-40B4-BE49-F238E27FC236}">
                  <a16:creationId xmlns:a16="http://schemas.microsoft.com/office/drawing/2014/main" id="{55F398FD-1C78-49B4-8537-26F87203FA62}"/>
                </a:ext>
              </a:extLst>
            </p:cNvPr>
            <p:cNvGrpSpPr/>
            <p:nvPr/>
          </p:nvGrpSpPr>
          <p:grpSpPr>
            <a:xfrm>
              <a:off x="-1953534" y="2200835"/>
              <a:ext cx="1237129" cy="2456330"/>
              <a:chOff x="10927104" y="2200835"/>
              <a:chExt cx="1237129" cy="2456330"/>
            </a:xfrm>
            <a:solidFill>
              <a:srgbClr val="FF0000"/>
            </a:solidFill>
          </p:grpSpPr>
          <p:sp>
            <p:nvSpPr>
              <p:cNvPr id="58" name="Freeform: Shape 57">
                <a:extLst>
                  <a:ext uri="{FF2B5EF4-FFF2-40B4-BE49-F238E27FC236}">
                    <a16:creationId xmlns:a16="http://schemas.microsoft.com/office/drawing/2014/main" id="{188BE387-F15F-439D-A7D4-9BF6DA9D19A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9" name="TextBox 58">
                <a:extLst>
                  <a:ext uri="{FF2B5EF4-FFF2-40B4-BE49-F238E27FC236}">
                    <a16:creationId xmlns:a16="http://schemas.microsoft.com/office/drawing/2014/main" id="{D168C574-8174-439F-A6B1-7982742F5912}"/>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Software </a:t>
                </a:r>
              </a:p>
            </p:txBody>
          </p:sp>
        </p:grpSp>
        <p:pic>
          <p:nvPicPr>
            <p:cNvPr id="60" name="Picture 59">
              <a:extLst>
                <a:ext uri="{FF2B5EF4-FFF2-40B4-BE49-F238E27FC236}">
                  <a16:creationId xmlns:a16="http://schemas.microsoft.com/office/drawing/2014/main" id="{77D752EC-9964-4406-A6FE-7389FB90E918}"/>
                </a:ext>
              </a:extLst>
            </p:cNvPr>
            <p:cNvPicPr>
              <a:picLocks noChangeAspect="1"/>
            </p:cNvPicPr>
            <p:nvPr/>
          </p:nvPicPr>
          <p:blipFill>
            <a:blip r:embed="rId13"/>
            <a:stretch>
              <a:fillRect/>
            </a:stretch>
          </p:blipFill>
          <p:spPr>
            <a:xfrm rot="16200000">
              <a:off x="-1874049" y="3128682"/>
              <a:ext cx="600635" cy="600635"/>
            </a:xfrm>
            <a:prstGeom prst="rect">
              <a:avLst/>
            </a:prstGeom>
          </p:spPr>
        </p:pic>
      </p:grpSp>
      <p:grpSp>
        <p:nvGrpSpPr>
          <p:cNvPr id="23" name="Group 22">
            <a:extLst>
              <a:ext uri="{FF2B5EF4-FFF2-40B4-BE49-F238E27FC236}">
                <a16:creationId xmlns:a16="http://schemas.microsoft.com/office/drawing/2014/main" id="{8DE367CE-E3D1-4F0C-A10A-2EFB9DFBCF24}"/>
              </a:ext>
            </a:extLst>
          </p:cNvPr>
          <p:cNvGrpSpPr/>
          <p:nvPr/>
        </p:nvGrpSpPr>
        <p:grpSpPr>
          <a:xfrm>
            <a:off x="67396" y="20714"/>
            <a:ext cx="12164233" cy="6858000"/>
            <a:chOff x="-13351424" y="20714"/>
            <a:chExt cx="12164233" cy="6858000"/>
          </a:xfrm>
        </p:grpSpPr>
        <p:sp>
          <p:nvSpPr>
            <p:cNvPr id="61" name="Rectangle 60">
              <a:extLst>
                <a:ext uri="{FF2B5EF4-FFF2-40B4-BE49-F238E27FC236}">
                  <a16:creationId xmlns:a16="http://schemas.microsoft.com/office/drawing/2014/main" id="{8EB44F43-1436-4547-94FC-1F815B558023}"/>
                </a:ext>
              </a:extLst>
            </p:cNvPr>
            <p:cNvSpPr/>
            <p:nvPr/>
          </p:nvSpPr>
          <p:spPr>
            <a:xfrm>
              <a:off x="-13351424" y="2071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2" name="Group 61">
              <a:extLst>
                <a:ext uri="{FF2B5EF4-FFF2-40B4-BE49-F238E27FC236}">
                  <a16:creationId xmlns:a16="http://schemas.microsoft.com/office/drawing/2014/main" id="{62A833E1-67D8-43C1-A79B-B2FEE98D004D}"/>
                </a:ext>
              </a:extLst>
            </p:cNvPr>
            <p:cNvGrpSpPr/>
            <p:nvPr/>
          </p:nvGrpSpPr>
          <p:grpSpPr>
            <a:xfrm>
              <a:off x="-2424320" y="2221549"/>
              <a:ext cx="1237129" cy="2456330"/>
              <a:chOff x="10927104" y="2200835"/>
              <a:chExt cx="1237129" cy="2456330"/>
            </a:xfrm>
            <a:solidFill>
              <a:srgbClr val="7030A0"/>
            </a:solidFill>
          </p:grpSpPr>
          <p:sp>
            <p:nvSpPr>
              <p:cNvPr id="63" name="Freeform: Shape 62">
                <a:extLst>
                  <a:ext uri="{FF2B5EF4-FFF2-40B4-BE49-F238E27FC236}">
                    <a16:creationId xmlns:a16="http://schemas.microsoft.com/office/drawing/2014/main" id="{65A84570-8903-4C9A-9570-FB1AB63ACDB6}"/>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4" name="TextBox 63">
                <a:extLst>
                  <a:ext uri="{FF2B5EF4-FFF2-40B4-BE49-F238E27FC236}">
                    <a16:creationId xmlns:a16="http://schemas.microsoft.com/office/drawing/2014/main" id="{7335CB1D-58A1-47C8-846B-670866737B3C}"/>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Architecture </a:t>
                </a:r>
              </a:p>
            </p:txBody>
          </p:sp>
        </p:grpSp>
        <p:pic>
          <p:nvPicPr>
            <p:cNvPr id="65" name="Picture 64">
              <a:extLst>
                <a:ext uri="{FF2B5EF4-FFF2-40B4-BE49-F238E27FC236}">
                  <a16:creationId xmlns:a16="http://schemas.microsoft.com/office/drawing/2014/main" id="{C4A8B2E8-21A1-4AE5-8AF6-7EE26F0CB458}"/>
                </a:ext>
              </a:extLst>
            </p:cNvPr>
            <p:cNvPicPr>
              <a:picLocks noChangeAspect="1"/>
            </p:cNvPicPr>
            <p:nvPr/>
          </p:nvPicPr>
          <p:blipFill>
            <a:blip r:embed="rId14"/>
            <a:stretch>
              <a:fillRect/>
            </a:stretch>
          </p:blipFill>
          <p:spPr>
            <a:xfrm rot="16200000">
              <a:off x="-2345007" y="3166205"/>
              <a:ext cx="567018" cy="567018"/>
            </a:xfrm>
            <a:prstGeom prst="rect">
              <a:avLst/>
            </a:prstGeom>
          </p:spPr>
        </p:pic>
      </p:grpSp>
      <p:grpSp>
        <p:nvGrpSpPr>
          <p:cNvPr id="22" name="Group 21">
            <a:extLst>
              <a:ext uri="{FF2B5EF4-FFF2-40B4-BE49-F238E27FC236}">
                <a16:creationId xmlns:a16="http://schemas.microsoft.com/office/drawing/2014/main" id="{5B6C4479-8004-4E1B-B1E8-F540CA798C0B}"/>
              </a:ext>
            </a:extLst>
          </p:cNvPr>
          <p:cNvGrpSpPr/>
          <p:nvPr/>
        </p:nvGrpSpPr>
        <p:grpSpPr>
          <a:xfrm>
            <a:off x="49964" y="11430"/>
            <a:ext cx="12164233" cy="6858000"/>
            <a:chOff x="-13849244" y="11430"/>
            <a:chExt cx="12164233" cy="6858000"/>
          </a:xfrm>
        </p:grpSpPr>
        <p:sp>
          <p:nvSpPr>
            <p:cNvPr id="66" name="Rectangle 65">
              <a:extLst>
                <a:ext uri="{FF2B5EF4-FFF2-40B4-BE49-F238E27FC236}">
                  <a16:creationId xmlns:a16="http://schemas.microsoft.com/office/drawing/2014/main" id="{325065C1-1E03-423E-BC6E-21B8A9297D7C}"/>
                </a:ext>
              </a:extLst>
            </p:cNvPr>
            <p:cNvSpPr/>
            <p:nvPr/>
          </p:nvSpPr>
          <p:spPr>
            <a:xfrm>
              <a:off x="-13849244"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7" name="Group 66">
              <a:extLst>
                <a:ext uri="{FF2B5EF4-FFF2-40B4-BE49-F238E27FC236}">
                  <a16:creationId xmlns:a16="http://schemas.microsoft.com/office/drawing/2014/main" id="{88D2CFDD-0B04-4A49-989D-E36A7A46610D}"/>
                </a:ext>
              </a:extLst>
            </p:cNvPr>
            <p:cNvGrpSpPr/>
            <p:nvPr/>
          </p:nvGrpSpPr>
          <p:grpSpPr>
            <a:xfrm>
              <a:off x="-2922140" y="2200835"/>
              <a:ext cx="1237129" cy="2456330"/>
              <a:chOff x="10927104" y="2200835"/>
              <a:chExt cx="1237129" cy="2456330"/>
            </a:xfrm>
            <a:solidFill>
              <a:schemeClr val="tx2">
                <a:lumMod val="60000"/>
                <a:lumOff val="40000"/>
              </a:schemeClr>
            </a:solidFill>
          </p:grpSpPr>
          <p:sp>
            <p:nvSpPr>
              <p:cNvPr id="68" name="Freeform: Shape 67">
                <a:extLst>
                  <a:ext uri="{FF2B5EF4-FFF2-40B4-BE49-F238E27FC236}">
                    <a16:creationId xmlns:a16="http://schemas.microsoft.com/office/drawing/2014/main" id="{834D3844-0919-4D47-9C0A-BB785985E94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9" name="TextBox 68">
                <a:extLst>
                  <a:ext uri="{FF2B5EF4-FFF2-40B4-BE49-F238E27FC236}">
                    <a16:creationId xmlns:a16="http://schemas.microsoft.com/office/drawing/2014/main" id="{5A947791-80ED-4A8B-85D3-376359E47F20}"/>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Literature </a:t>
                </a:r>
              </a:p>
            </p:txBody>
          </p:sp>
        </p:grpSp>
        <p:pic>
          <p:nvPicPr>
            <p:cNvPr id="70" name="Picture 69">
              <a:extLst>
                <a:ext uri="{FF2B5EF4-FFF2-40B4-BE49-F238E27FC236}">
                  <a16:creationId xmlns:a16="http://schemas.microsoft.com/office/drawing/2014/main" id="{BAEDB845-4D1D-43EF-85C6-464B4B4AC107}"/>
                </a:ext>
              </a:extLst>
            </p:cNvPr>
            <p:cNvPicPr>
              <a:picLocks noChangeAspect="1"/>
            </p:cNvPicPr>
            <p:nvPr/>
          </p:nvPicPr>
          <p:blipFill>
            <a:blip r:embed="rId15"/>
            <a:stretch>
              <a:fillRect/>
            </a:stretch>
          </p:blipFill>
          <p:spPr>
            <a:xfrm rot="16200000">
              <a:off x="-2904211" y="3128682"/>
              <a:ext cx="600635" cy="600635"/>
            </a:xfrm>
            <a:prstGeom prst="rect">
              <a:avLst/>
            </a:prstGeom>
          </p:spPr>
        </p:pic>
      </p:grpSp>
      <p:grpSp>
        <p:nvGrpSpPr>
          <p:cNvPr id="21" name="Group 20">
            <a:extLst>
              <a:ext uri="{FF2B5EF4-FFF2-40B4-BE49-F238E27FC236}">
                <a16:creationId xmlns:a16="http://schemas.microsoft.com/office/drawing/2014/main" id="{D06CAFDF-71BD-4E69-BC70-F6DE04C8A622}"/>
              </a:ext>
            </a:extLst>
          </p:cNvPr>
          <p:cNvGrpSpPr/>
          <p:nvPr/>
        </p:nvGrpSpPr>
        <p:grpSpPr>
          <a:xfrm>
            <a:off x="78065" y="11430"/>
            <a:ext cx="12164233" cy="6858000"/>
            <a:chOff x="-14349985" y="11430"/>
            <a:chExt cx="12164233" cy="6858000"/>
          </a:xfrm>
        </p:grpSpPr>
        <p:sp>
          <p:nvSpPr>
            <p:cNvPr id="71" name="Rectangle 70">
              <a:extLst>
                <a:ext uri="{FF2B5EF4-FFF2-40B4-BE49-F238E27FC236}">
                  <a16:creationId xmlns:a16="http://schemas.microsoft.com/office/drawing/2014/main" id="{660CF2B4-969F-4FE5-ACDE-803C536E377E}"/>
                </a:ext>
              </a:extLst>
            </p:cNvPr>
            <p:cNvSpPr/>
            <p:nvPr/>
          </p:nvSpPr>
          <p:spPr>
            <a:xfrm>
              <a:off x="-14349985"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2" name="Group 71">
              <a:extLst>
                <a:ext uri="{FF2B5EF4-FFF2-40B4-BE49-F238E27FC236}">
                  <a16:creationId xmlns:a16="http://schemas.microsoft.com/office/drawing/2014/main" id="{82AC6A70-6425-40E3-8D75-87894D257038}"/>
                </a:ext>
              </a:extLst>
            </p:cNvPr>
            <p:cNvGrpSpPr/>
            <p:nvPr/>
          </p:nvGrpSpPr>
          <p:grpSpPr>
            <a:xfrm>
              <a:off x="-3422881" y="2200835"/>
              <a:ext cx="1237129" cy="2456330"/>
              <a:chOff x="10927104" y="2200835"/>
              <a:chExt cx="1237129" cy="2456330"/>
            </a:xfrm>
            <a:solidFill>
              <a:srgbClr val="00B050"/>
            </a:solidFill>
          </p:grpSpPr>
          <p:sp>
            <p:nvSpPr>
              <p:cNvPr id="73" name="Freeform: Shape 72">
                <a:extLst>
                  <a:ext uri="{FF2B5EF4-FFF2-40B4-BE49-F238E27FC236}">
                    <a16:creationId xmlns:a16="http://schemas.microsoft.com/office/drawing/2014/main" id="{A6A996CC-10C4-4056-8D92-8346991152E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4" name="TextBox 73">
                <a:extLst>
                  <a:ext uri="{FF2B5EF4-FFF2-40B4-BE49-F238E27FC236}">
                    <a16:creationId xmlns:a16="http://schemas.microsoft.com/office/drawing/2014/main" id="{416948CA-B111-4C4D-BC02-7DA4CF58E826}"/>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Module </a:t>
                </a:r>
              </a:p>
            </p:txBody>
          </p:sp>
        </p:grpSp>
        <p:pic>
          <p:nvPicPr>
            <p:cNvPr id="75" name="Picture 74">
              <a:extLst>
                <a:ext uri="{FF2B5EF4-FFF2-40B4-BE49-F238E27FC236}">
                  <a16:creationId xmlns:a16="http://schemas.microsoft.com/office/drawing/2014/main" id="{1E849775-269E-47BD-91BC-171BC4F194E4}"/>
                </a:ext>
              </a:extLst>
            </p:cNvPr>
            <p:cNvPicPr>
              <a:picLocks noChangeAspect="1"/>
            </p:cNvPicPr>
            <p:nvPr/>
          </p:nvPicPr>
          <p:blipFill>
            <a:blip r:embed="rId16"/>
            <a:stretch>
              <a:fillRect/>
            </a:stretch>
          </p:blipFill>
          <p:spPr>
            <a:xfrm rot="16200000">
              <a:off x="-3356244" y="3155576"/>
              <a:ext cx="546847" cy="546847"/>
            </a:xfrm>
            <a:prstGeom prst="rect">
              <a:avLst/>
            </a:prstGeom>
          </p:spPr>
        </p:pic>
      </p:grpSp>
      <p:grpSp>
        <p:nvGrpSpPr>
          <p:cNvPr id="13" name="Group 12">
            <a:extLst>
              <a:ext uri="{FF2B5EF4-FFF2-40B4-BE49-F238E27FC236}">
                <a16:creationId xmlns:a16="http://schemas.microsoft.com/office/drawing/2014/main" id="{97A823A8-EA52-4214-9928-4219A4B04E23}"/>
              </a:ext>
            </a:extLst>
          </p:cNvPr>
          <p:cNvGrpSpPr/>
          <p:nvPr/>
        </p:nvGrpSpPr>
        <p:grpSpPr>
          <a:xfrm>
            <a:off x="61213" y="13393"/>
            <a:ext cx="12164233" cy="6858000"/>
            <a:chOff x="-14863557" y="13393"/>
            <a:chExt cx="12164233" cy="6858000"/>
          </a:xfrm>
        </p:grpSpPr>
        <p:sp>
          <p:nvSpPr>
            <p:cNvPr id="76" name="Rectangle 75">
              <a:extLst>
                <a:ext uri="{FF2B5EF4-FFF2-40B4-BE49-F238E27FC236}">
                  <a16:creationId xmlns:a16="http://schemas.microsoft.com/office/drawing/2014/main" id="{7F206A52-C5F8-4985-9FF6-E9306F23E78A}"/>
                </a:ext>
              </a:extLst>
            </p:cNvPr>
            <p:cNvSpPr/>
            <p:nvPr/>
          </p:nvSpPr>
          <p:spPr>
            <a:xfrm>
              <a:off x="-14863557" y="13393"/>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7" name="Group 76">
              <a:extLst>
                <a:ext uri="{FF2B5EF4-FFF2-40B4-BE49-F238E27FC236}">
                  <a16:creationId xmlns:a16="http://schemas.microsoft.com/office/drawing/2014/main" id="{3587A7ED-E103-41E2-B11A-6939085C2AD5}"/>
                </a:ext>
              </a:extLst>
            </p:cNvPr>
            <p:cNvGrpSpPr/>
            <p:nvPr/>
          </p:nvGrpSpPr>
          <p:grpSpPr>
            <a:xfrm>
              <a:off x="-3936453" y="2168508"/>
              <a:ext cx="1237129" cy="2456330"/>
              <a:chOff x="10927104" y="2200835"/>
              <a:chExt cx="1237129" cy="2456330"/>
            </a:xfrm>
            <a:solidFill>
              <a:srgbClr val="FFC000"/>
            </a:solidFill>
          </p:grpSpPr>
          <p:sp>
            <p:nvSpPr>
              <p:cNvPr id="78" name="Freeform: Shape 77">
                <a:extLst>
                  <a:ext uri="{FF2B5EF4-FFF2-40B4-BE49-F238E27FC236}">
                    <a16:creationId xmlns:a16="http://schemas.microsoft.com/office/drawing/2014/main" id="{64A53A65-F394-4B8E-9FCD-AFC9A19F8CCD}"/>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9" name="TextBox 78">
                <a:extLst>
                  <a:ext uri="{FF2B5EF4-FFF2-40B4-BE49-F238E27FC236}">
                    <a16:creationId xmlns:a16="http://schemas.microsoft.com/office/drawing/2014/main" id="{2CE98001-B56A-48F8-9B9E-5A4EB06524EA}"/>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Work Flow </a:t>
                </a:r>
              </a:p>
            </p:txBody>
          </p:sp>
        </p:grpSp>
        <p:pic>
          <p:nvPicPr>
            <p:cNvPr id="80" name="Picture 79">
              <a:extLst>
                <a:ext uri="{FF2B5EF4-FFF2-40B4-BE49-F238E27FC236}">
                  <a16:creationId xmlns:a16="http://schemas.microsoft.com/office/drawing/2014/main" id="{C4C914C1-18A2-4B2E-8ACD-25F874D0DC65}"/>
                </a:ext>
              </a:extLst>
            </p:cNvPr>
            <p:cNvPicPr>
              <a:picLocks noChangeAspect="1"/>
            </p:cNvPicPr>
            <p:nvPr/>
          </p:nvPicPr>
          <p:blipFill>
            <a:blip r:embed="rId17"/>
            <a:stretch>
              <a:fillRect/>
            </a:stretch>
          </p:blipFill>
          <p:spPr>
            <a:xfrm rot="16200000">
              <a:off x="-3854128" y="3138937"/>
              <a:ext cx="515471" cy="515471"/>
            </a:xfrm>
            <a:prstGeom prst="rect">
              <a:avLst/>
            </a:prstGeom>
          </p:spPr>
        </p:pic>
      </p:grpSp>
      <p:grpSp>
        <p:nvGrpSpPr>
          <p:cNvPr id="12" name="Group 11">
            <a:extLst>
              <a:ext uri="{FF2B5EF4-FFF2-40B4-BE49-F238E27FC236}">
                <a16:creationId xmlns:a16="http://schemas.microsoft.com/office/drawing/2014/main" id="{10E0921F-DC7F-4E60-B810-FE39F0AC224A}"/>
              </a:ext>
            </a:extLst>
          </p:cNvPr>
          <p:cNvGrpSpPr/>
          <p:nvPr/>
        </p:nvGrpSpPr>
        <p:grpSpPr>
          <a:xfrm>
            <a:off x="82121" y="13393"/>
            <a:ext cx="12164233" cy="6858000"/>
            <a:chOff x="-15361377" y="13393"/>
            <a:chExt cx="12164233" cy="6858000"/>
          </a:xfrm>
        </p:grpSpPr>
        <p:sp>
          <p:nvSpPr>
            <p:cNvPr id="81" name="Rectangle 80">
              <a:extLst>
                <a:ext uri="{FF2B5EF4-FFF2-40B4-BE49-F238E27FC236}">
                  <a16:creationId xmlns:a16="http://schemas.microsoft.com/office/drawing/2014/main" id="{C0ABBB3A-301F-4D3D-8397-6AB03110B63F}"/>
                </a:ext>
              </a:extLst>
            </p:cNvPr>
            <p:cNvSpPr/>
            <p:nvPr/>
          </p:nvSpPr>
          <p:spPr>
            <a:xfrm>
              <a:off x="-15361377" y="13393"/>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82" name="Group 81">
              <a:extLst>
                <a:ext uri="{FF2B5EF4-FFF2-40B4-BE49-F238E27FC236}">
                  <a16:creationId xmlns:a16="http://schemas.microsoft.com/office/drawing/2014/main" id="{F75C97DF-0128-45BB-9061-8ECA2FF93611}"/>
                </a:ext>
              </a:extLst>
            </p:cNvPr>
            <p:cNvGrpSpPr/>
            <p:nvPr/>
          </p:nvGrpSpPr>
          <p:grpSpPr>
            <a:xfrm>
              <a:off x="-4434273" y="2168508"/>
              <a:ext cx="1237129" cy="2456330"/>
              <a:chOff x="10927104" y="2200835"/>
              <a:chExt cx="1237129" cy="2456330"/>
            </a:xfrm>
            <a:solidFill>
              <a:srgbClr val="C00000"/>
            </a:solidFill>
          </p:grpSpPr>
          <p:sp>
            <p:nvSpPr>
              <p:cNvPr id="83" name="Freeform: Shape 82">
                <a:extLst>
                  <a:ext uri="{FF2B5EF4-FFF2-40B4-BE49-F238E27FC236}">
                    <a16:creationId xmlns:a16="http://schemas.microsoft.com/office/drawing/2014/main" id="{46060F46-1477-4C67-8D32-4237D01289D2}"/>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4" name="TextBox 83">
                <a:extLst>
                  <a:ext uri="{FF2B5EF4-FFF2-40B4-BE49-F238E27FC236}">
                    <a16:creationId xmlns:a16="http://schemas.microsoft.com/office/drawing/2014/main" id="{13B139C4-0907-47A4-816E-ACA8F44AE614}"/>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Coding</a:t>
                </a:r>
              </a:p>
            </p:txBody>
          </p:sp>
        </p:grpSp>
        <p:pic>
          <p:nvPicPr>
            <p:cNvPr id="85" name="Picture 84">
              <a:extLst>
                <a:ext uri="{FF2B5EF4-FFF2-40B4-BE49-F238E27FC236}">
                  <a16:creationId xmlns:a16="http://schemas.microsoft.com/office/drawing/2014/main" id="{FD823A20-79C7-4042-82E7-2E9916BB9496}"/>
                </a:ext>
              </a:extLst>
            </p:cNvPr>
            <p:cNvPicPr>
              <a:picLocks noChangeAspect="1"/>
            </p:cNvPicPr>
            <p:nvPr/>
          </p:nvPicPr>
          <p:blipFill>
            <a:blip r:embed="rId18"/>
            <a:stretch>
              <a:fillRect/>
            </a:stretch>
          </p:blipFill>
          <p:spPr>
            <a:xfrm rot="16200000">
              <a:off x="-4307022" y="3123249"/>
              <a:ext cx="546847" cy="546847"/>
            </a:xfrm>
            <a:prstGeom prst="rect">
              <a:avLst/>
            </a:prstGeom>
          </p:spPr>
        </p:pic>
      </p:grpSp>
      <p:grpSp>
        <p:nvGrpSpPr>
          <p:cNvPr id="11" name="Group 10">
            <a:extLst>
              <a:ext uri="{FF2B5EF4-FFF2-40B4-BE49-F238E27FC236}">
                <a16:creationId xmlns:a16="http://schemas.microsoft.com/office/drawing/2014/main" id="{D1B3F873-BA72-4FF9-8EB2-C16930E547D9}"/>
              </a:ext>
            </a:extLst>
          </p:cNvPr>
          <p:cNvGrpSpPr/>
          <p:nvPr/>
        </p:nvGrpSpPr>
        <p:grpSpPr>
          <a:xfrm>
            <a:off x="80504" y="11586"/>
            <a:ext cx="12164233" cy="6858000"/>
            <a:chOff x="-15843900" y="11586"/>
            <a:chExt cx="12164233" cy="6858000"/>
          </a:xfrm>
        </p:grpSpPr>
        <p:sp>
          <p:nvSpPr>
            <p:cNvPr id="91" name="Rectangle 90">
              <a:extLst>
                <a:ext uri="{FF2B5EF4-FFF2-40B4-BE49-F238E27FC236}">
                  <a16:creationId xmlns:a16="http://schemas.microsoft.com/office/drawing/2014/main" id="{F879561B-DB93-43F3-BA56-E3C691595D25}"/>
                </a:ext>
              </a:extLst>
            </p:cNvPr>
            <p:cNvSpPr/>
            <p:nvPr/>
          </p:nvSpPr>
          <p:spPr>
            <a:xfrm>
              <a:off x="-15843900" y="11586"/>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2" name="Group 91">
              <a:extLst>
                <a:ext uri="{FF2B5EF4-FFF2-40B4-BE49-F238E27FC236}">
                  <a16:creationId xmlns:a16="http://schemas.microsoft.com/office/drawing/2014/main" id="{D6AB883D-3E21-4B18-B18F-F5F321D66E46}"/>
                </a:ext>
              </a:extLst>
            </p:cNvPr>
            <p:cNvGrpSpPr/>
            <p:nvPr/>
          </p:nvGrpSpPr>
          <p:grpSpPr>
            <a:xfrm>
              <a:off x="-4916796" y="2189561"/>
              <a:ext cx="1237129" cy="2456330"/>
              <a:chOff x="10927104" y="2200835"/>
              <a:chExt cx="1237129" cy="2456330"/>
            </a:xfrm>
            <a:solidFill>
              <a:srgbClr val="FF0000"/>
            </a:solidFill>
          </p:grpSpPr>
          <p:sp>
            <p:nvSpPr>
              <p:cNvPr id="93" name="Freeform: Shape 92">
                <a:extLst>
                  <a:ext uri="{FF2B5EF4-FFF2-40B4-BE49-F238E27FC236}">
                    <a16:creationId xmlns:a16="http://schemas.microsoft.com/office/drawing/2014/main" id="{B6C3678D-9A2F-412B-9135-09E55871E737}"/>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4" name="TextBox 93">
                <a:extLst>
                  <a:ext uri="{FF2B5EF4-FFF2-40B4-BE49-F238E27FC236}">
                    <a16:creationId xmlns:a16="http://schemas.microsoft.com/office/drawing/2014/main" id="{83C382C9-5A60-4667-A080-9C60F2BABDA8}"/>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Demo</a:t>
                </a:r>
              </a:p>
            </p:txBody>
          </p:sp>
        </p:grpSp>
        <p:pic>
          <p:nvPicPr>
            <p:cNvPr id="95" name="Picture 94">
              <a:extLst>
                <a:ext uri="{FF2B5EF4-FFF2-40B4-BE49-F238E27FC236}">
                  <a16:creationId xmlns:a16="http://schemas.microsoft.com/office/drawing/2014/main" id="{5AF9A32A-B678-44CB-B8D6-E278986DBB13}"/>
                </a:ext>
              </a:extLst>
            </p:cNvPr>
            <p:cNvPicPr>
              <a:picLocks noChangeAspect="1"/>
            </p:cNvPicPr>
            <p:nvPr/>
          </p:nvPicPr>
          <p:blipFill>
            <a:blip r:embed="rId19"/>
            <a:stretch>
              <a:fillRect/>
            </a:stretch>
          </p:blipFill>
          <p:spPr>
            <a:xfrm rot="16200000">
              <a:off x="-4809220" y="3131454"/>
              <a:ext cx="572545" cy="572545"/>
            </a:xfrm>
            <a:prstGeom prst="rect">
              <a:avLst/>
            </a:prstGeom>
          </p:spPr>
        </p:pic>
      </p:grpSp>
      <p:grpSp>
        <p:nvGrpSpPr>
          <p:cNvPr id="8" name="Group 7">
            <a:extLst>
              <a:ext uri="{FF2B5EF4-FFF2-40B4-BE49-F238E27FC236}">
                <a16:creationId xmlns:a16="http://schemas.microsoft.com/office/drawing/2014/main" id="{DC01864B-0072-4AD4-B802-543C258F9243}"/>
              </a:ext>
            </a:extLst>
          </p:cNvPr>
          <p:cNvGrpSpPr/>
          <p:nvPr/>
        </p:nvGrpSpPr>
        <p:grpSpPr>
          <a:xfrm>
            <a:off x="-11682528" y="11430"/>
            <a:ext cx="12164233" cy="6858000"/>
            <a:chOff x="-16325218" y="11430"/>
            <a:chExt cx="12164233" cy="6858000"/>
          </a:xfrm>
        </p:grpSpPr>
        <p:sp>
          <p:nvSpPr>
            <p:cNvPr id="96" name="Rectangle 95">
              <a:extLst>
                <a:ext uri="{FF2B5EF4-FFF2-40B4-BE49-F238E27FC236}">
                  <a16:creationId xmlns:a16="http://schemas.microsoft.com/office/drawing/2014/main" id="{D87DB16F-15EF-45DE-8370-B899DAF1B95F}"/>
                </a:ext>
              </a:extLst>
            </p:cNvPr>
            <p:cNvSpPr/>
            <p:nvPr/>
          </p:nvSpPr>
          <p:spPr>
            <a:xfrm>
              <a:off x="-1632521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7" name="Group 96">
              <a:extLst>
                <a:ext uri="{FF2B5EF4-FFF2-40B4-BE49-F238E27FC236}">
                  <a16:creationId xmlns:a16="http://schemas.microsoft.com/office/drawing/2014/main" id="{DCCCA264-F8C7-4CEF-B132-03D2DF1330C8}"/>
                </a:ext>
              </a:extLst>
            </p:cNvPr>
            <p:cNvGrpSpPr/>
            <p:nvPr/>
          </p:nvGrpSpPr>
          <p:grpSpPr>
            <a:xfrm>
              <a:off x="-5398114" y="2200835"/>
              <a:ext cx="1237129" cy="2456330"/>
              <a:chOff x="10927104" y="2200835"/>
              <a:chExt cx="1237129" cy="2456330"/>
            </a:xfrm>
            <a:solidFill>
              <a:srgbClr val="FFC000"/>
            </a:solidFill>
          </p:grpSpPr>
          <p:sp>
            <p:nvSpPr>
              <p:cNvPr id="98" name="Freeform: Shape 97">
                <a:extLst>
                  <a:ext uri="{FF2B5EF4-FFF2-40B4-BE49-F238E27FC236}">
                    <a16:creationId xmlns:a16="http://schemas.microsoft.com/office/drawing/2014/main" id="{B34E6EE4-F63B-4709-A0F6-F6C9B1A4C15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9" name="TextBox 98">
                <a:extLst>
                  <a:ext uri="{FF2B5EF4-FFF2-40B4-BE49-F238E27FC236}">
                    <a16:creationId xmlns:a16="http://schemas.microsoft.com/office/drawing/2014/main" id="{51367901-C575-4785-A1D7-36F78DC2E4EA}"/>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Snap</a:t>
                </a:r>
              </a:p>
            </p:txBody>
          </p:sp>
        </p:grpSp>
        <p:pic>
          <p:nvPicPr>
            <p:cNvPr id="100" name="Picture 99">
              <a:extLst>
                <a:ext uri="{FF2B5EF4-FFF2-40B4-BE49-F238E27FC236}">
                  <a16:creationId xmlns:a16="http://schemas.microsoft.com/office/drawing/2014/main" id="{28C933A0-13C6-4E84-8C70-EFD326C3A571}"/>
                </a:ext>
              </a:extLst>
            </p:cNvPr>
            <p:cNvPicPr>
              <a:picLocks noChangeAspect="1"/>
            </p:cNvPicPr>
            <p:nvPr/>
          </p:nvPicPr>
          <p:blipFill>
            <a:blip r:embed="rId20"/>
            <a:stretch>
              <a:fillRect/>
            </a:stretch>
          </p:blipFill>
          <p:spPr>
            <a:xfrm rot="16200000">
              <a:off x="-5251394" y="3162300"/>
              <a:ext cx="533400" cy="533400"/>
            </a:xfrm>
            <a:prstGeom prst="rect">
              <a:avLst/>
            </a:prstGeom>
          </p:spPr>
        </p:pic>
      </p:grpSp>
      <p:grpSp>
        <p:nvGrpSpPr>
          <p:cNvPr id="6" name="Group 5">
            <a:extLst>
              <a:ext uri="{FF2B5EF4-FFF2-40B4-BE49-F238E27FC236}">
                <a16:creationId xmlns:a16="http://schemas.microsoft.com/office/drawing/2014/main" id="{1D330824-0088-408F-8DBE-20BC9BE1462D}"/>
              </a:ext>
            </a:extLst>
          </p:cNvPr>
          <p:cNvGrpSpPr/>
          <p:nvPr/>
        </p:nvGrpSpPr>
        <p:grpSpPr>
          <a:xfrm>
            <a:off x="-19340429" y="11274"/>
            <a:ext cx="12164233" cy="6858000"/>
            <a:chOff x="-16818209" y="11274"/>
            <a:chExt cx="12164233" cy="6858000"/>
          </a:xfrm>
        </p:grpSpPr>
        <p:sp>
          <p:nvSpPr>
            <p:cNvPr id="101" name="Rectangle 100">
              <a:extLst>
                <a:ext uri="{FF2B5EF4-FFF2-40B4-BE49-F238E27FC236}">
                  <a16:creationId xmlns:a16="http://schemas.microsoft.com/office/drawing/2014/main" id="{4F74E032-B2A0-452B-B53F-B1F996969182}"/>
                </a:ext>
              </a:extLst>
            </p:cNvPr>
            <p:cNvSpPr/>
            <p:nvPr/>
          </p:nvSpPr>
          <p:spPr>
            <a:xfrm>
              <a:off x="-16818209" y="1127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2" name="Group 101">
              <a:extLst>
                <a:ext uri="{FF2B5EF4-FFF2-40B4-BE49-F238E27FC236}">
                  <a16:creationId xmlns:a16="http://schemas.microsoft.com/office/drawing/2014/main" id="{208878C4-941A-4241-87EA-D3311EF0A6E9}"/>
                </a:ext>
              </a:extLst>
            </p:cNvPr>
            <p:cNvGrpSpPr/>
            <p:nvPr/>
          </p:nvGrpSpPr>
          <p:grpSpPr>
            <a:xfrm>
              <a:off x="-5891105" y="2212109"/>
              <a:ext cx="1237129" cy="2456330"/>
              <a:chOff x="10927104" y="2200835"/>
              <a:chExt cx="1237129" cy="2456330"/>
            </a:xfrm>
            <a:solidFill>
              <a:srgbClr val="92D050"/>
            </a:solidFill>
          </p:grpSpPr>
          <p:sp>
            <p:nvSpPr>
              <p:cNvPr id="103" name="Freeform: Shape 102">
                <a:extLst>
                  <a:ext uri="{FF2B5EF4-FFF2-40B4-BE49-F238E27FC236}">
                    <a16:creationId xmlns:a16="http://schemas.microsoft.com/office/drawing/2014/main" id="{897416EB-1F88-4FCD-BFDD-417A3B47BFCC}"/>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4" name="TextBox 103">
                <a:extLst>
                  <a:ext uri="{FF2B5EF4-FFF2-40B4-BE49-F238E27FC236}">
                    <a16:creationId xmlns:a16="http://schemas.microsoft.com/office/drawing/2014/main" id="{9977377A-723C-401A-8AD3-CD22B24656C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Testing</a:t>
                </a:r>
              </a:p>
            </p:txBody>
          </p:sp>
        </p:grpSp>
        <p:pic>
          <p:nvPicPr>
            <p:cNvPr id="105" name="Picture 104">
              <a:extLst>
                <a:ext uri="{FF2B5EF4-FFF2-40B4-BE49-F238E27FC236}">
                  <a16:creationId xmlns:a16="http://schemas.microsoft.com/office/drawing/2014/main" id="{B3B5BBC3-4D86-4C24-BA65-7FE6EDE08AA4}"/>
                </a:ext>
              </a:extLst>
            </p:cNvPr>
            <p:cNvPicPr>
              <a:picLocks noChangeAspect="1"/>
            </p:cNvPicPr>
            <p:nvPr/>
          </p:nvPicPr>
          <p:blipFill>
            <a:blip r:embed="rId21"/>
            <a:stretch>
              <a:fillRect/>
            </a:stretch>
          </p:blipFill>
          <p:spPr>
            <a:xfrm rot="16200000">
              <a:off x="-5874373" y="3108580"/>
              <a:ext cx="663388" cy="663388"/>
            </a:xfrm>
            <a:prstGeom prst="rect">
              <a:avLst/>
            </a:prstGeom>
          </p:spPr>
        </p:pic>
      </p:grpSp>
      <p:grpSp>
        <p:nvGrpSpPr>
          <p:cNvPr id="5" name="Group 4">
            <a:extLst>
              <a:ext uri="{FF2B5EF4-FFF2-40B4-BE49-F238E27FC236}">
                <a16:creationId xmlns:a16="http://schemas.microsoft.com/office/drawing/2014/main" id="{7921A158-2456-476A-ACCE-1AE2B6D370F3}"/>
              </a:ext>
            </a:extLst>
          </p:cNvPr>
          <p:cNvGrpSpPr/>
          <p:nvPr/>
        </p:nvGrpSpPr>
        <p:grpSpPr>
          <a:xfrm>
            <a:off x="-19865324" y="11430"/>
            <a:ext cx="12164233" cy="6858000"/>
            <a:chOff x="-17297384" y="11430"/>
            <a:chExt cx="12164233" cy="6858000"/>
          </a:xfrm>
        </p:grpSpPr>
        <p:sp>
          <p:nvSpPr>
            <p:cNvPr id="106" name="Rectangle 105">
              <a:extLst>
                <a:ext uri="{FF2B5EF4-FFF2-40B4-BE49-F238E27FC236}">
                  <a16:creationId xmlns:a16="http://schemas.microsoft.com/office/drawing/2014/main" id="{5322BCD8-B9AA-4F1A-904D-4214B67BA855}"/>
                </a:ext>
              </a:extLst>
            </p:cNvPr>
            <p:cNvSpPr/>
            <p:nvPr/>
          </p:nvSpPr>
          <p:spPr>
            <a:xfrm>
              <a:off x="-17297384"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7" name="Group 106">
              <a:extLst>
                <a:ext uri="{FF2B5EF4-FFF2-40B4-BE49-F238E27FC236}">
                  <a16:creationId xmlns:a16="http://schemas.microsoft.com/office/drawing/2014/main" id="{747B2932-49C2-403F-B9EE-C9D301A44D41}"/>
                </a:ext>
              </a:extLst>
            </p:cNvPr>
            <p:cNvGrpSpPr/>
            <p:nvPr/>
          </p:nvGrpSpPr>
          <p:grpSpPr>
            <a:xfrm>
              <a:off x="-6370280" y="2200835"/>
              <a:ext cx="1237129" cy="2456330"/>
              <a:chOff x="10927104" y="2200835"/>
              <a:chExt cx="1237129" cy="2456330"/>
            </a:xfrm>
            <a:solidFill>
              <a:schemeClr val="accent2">
                <a:lumMod val="75000"/>
              </a:schemeClr>
            </a:solidFill>
          </p:grpSpPr>
          <p:sp>
            <p:nvSpPr>
              <p:cNvPr id="108" name="Freeform: Shape 107">
                <a:extLst>
                  <a:ext uri="{FF2B5EF4-FFF2-40B4-BE49-F238E27FC236}">
                    <a16:creationId xmlns:a16="http://schemas.microsoft.com/office/drawing/2014/main" id="{2A20210E-9BC4-4C2A-811B-687B15E8FA2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9" name="TextBox 108">
                <a:extLst>
                  <a:ext uri="{FF2B5EF4-FFF2-40B4-BE49-F238E27FC236}">
                    <a16:creationId xmlns:a16="http://schemas.microsoft.com/office/drawing/2014/main" id="{E9C000EC-0D9F-474B-81F8-D3614247155D}"/>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Result</a:t>
                </a:r>
              </a:p>
            </p:txBody>
          </p:sp>
        </p:grpSp>
        <p:pic>
          <p:nvPicPr>
            <p:cNvPr id="110" name="Picture 109">
              <a:extLst>
                <a:ext uri="{FF2B5EF4-FFF2-40B4-BE49-F238E27FC236}">
                  <a16:creationId xmlns:a16="http://schemas.microsoft.com/office/drawing/2014/main" id="{8866ADA1-C641-4B54-AA6C-CCBDD3348A06}"/>
                </a:ext>
              </a:extLst>
            </p:cNvPr>
            <p:cNvPicPr>
              <a:picLocks noChangeAspect="1"/>
            </p:cNvPicPr>
            <p:nvPr/>
          </p:nvPicPr>
          <p:blipFill>
            <a:blip r:embed="rId22"/>
            <a:stretch>
              <a:fillRect/>
            </a:stretch>
          </p:blipFill>
          <p:spPr>
            <a:xfrm rot="16200000">
              <a:off x="-6285714" y="3173506"/>
              <a:ext cx="510989" cy="510989"/>
            </a:xfrm>
            <a:prstGeom prst="rect">
              <a:avLst/>
            </a:prstGeom>
          </p:spPr>
        </p:pic>
      </p:grpSp>
      <p:grpSp>
        <p:nvGrpSpPr>
          <p:cNvPr id="2" name="Group 1">
            <a:extLst>
              <a:ext uri="{FF2B5EF4-FFF2-40B4-BE49-F238E27FC236}">
                <a16:creationId xmlns:a16="http://schemas.microsoft.com/office/drawing/2014/main" id="{1FCE99C7-DCA9-4AB0-B584-C629292DB967}"/>
              </a:ext>
            </a:extLst>
          </p:cNvPr>
          <p:cNvGrpSpPr/>
          <p:nvPr/>
        </p:nvGrpSpPr>
        <p:grpSpPr>
          <a:xfrm>
            <a:off x="-20365418" y="11247"/>
            <a:ext cx="12164233" cy="6858000"/>
            <a:chOff x="-17766998" y="11247"/>
            <a:chExt cx="12164233" cy="6858000"/>
          </a:xfrm>
        </p:grpSpPr>
        <p:sp>
          <p:nvSpPr>
            <p:cNvPr id="111" name="Rectangle 110">
              <a:extLst>
                <a:ext uri="{FF2B5EF4-FFF2-40B4-BE49-F238E27FC236}">
                  <a16:creationId xmlns:a16="http://schemas.microsoft.com/office/drawing/2014/main" id="{C941B9E8-B273-491D-BFCA-34A34C59DA45}"/>
                </a:ext>
              </a:extLst>
            </p:cNvPr>
            <p:cNvSpPr/>
            <p:nvPr/>
          </p:nvSpPr>
          <p:spPr>
            <a:xfrm>
              <a:off x="-17766998" y="11247"/>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2" name="Group 111">
              <a:extLst>
                <a:ext uri="{FF2B5EF4-FFF2-40B4-BE49-F238E27FC236}">
                  <a16:creationId xmlns:a16="http://schemas.microsoft.com/office/drawing/2014/main" id="{4C026B2A-B1A4-4B04-9362-0FE80074EEDE}"/>
                </a:ext>
              </a:extLst>
            </p:cNvPr>
            <p:cNvGrpSpPr/>
            <p:nvPr/>
          </p:nvGrpSpPr>
          <p:grpSpPr>
            <a:xfrm>
              <a:off x="-6839894" y="2189222"/>
              <a:ext cx="1237129" cy="2456330"/>
              <a:chOff x="10927104" y="2200835"/>
              <a:chExt cx="1237129" cy="2456330"/>
            </a:xfrm>
            <a:solidFill>
              <a:srgbClr val="00B050"/>
            </a:solidFill>
          </p:grpSpPr>
          <p:sp>
            <p:nvSpPr>
              <p:cNvPr id="113" name="Freeform: Shape 112">
                <a:extLst>
                  <a:ext uri="{FF2B5EF4-FFF2-40B4-BE49-F238E27FC236}">
                    <a16:creationId xmlns:a16="http://schemas.microsoft.com/office/drawing/2014/main" id="{F713FD38-0806-4F55-8D5D-14998013850A}"/>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14" name="TextBox 113">
                <a:extLst>
                  <a:ext uri="{FF2B5EF4-FFF2-40B4-BE49-F238E27FC236}">
                    <a16:creationId xmlns:a16="http://schemas.microsoft.com/office/drawing/2014/main" id="{F9A87DD7-3856-47C0-9A18-C811AE8793B2}"/>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Conclusion</a:t>
                </a:r>
              </a:p>
            </p:txBody>
          </p:sp>
        </p:grpSp>
        <p:pic>
          <p:nvPicPr>
            <p:cNvPr id="115" name="Picture 114">
              <a:extLst>
                <a:ext uri="{FF2B5EF4-FFF2-40B4-BE49-F238E27FC236}">
                  <a16:creationId xmlns:a16="http://schemas.microsoft.com/office/drawing/2014/main" id="{7C9D8949-50E3-4875-870B-E1D02DB1B615}"/>
                </a:ext>
              </a:extLst>
            </p:cNvPr>
            <p:cNvPicPr>
              <a:picLocks noChangeAspect="1"/>
            </p:cNvPicPr>
            <p:nvPr/>
          </p:nvPicPr>
          <p:blipFill>
            <a:blip r:embed="rId23"/>
            <a:stretch>
              <a:fillRect/>
            </a:stretch>
          </p:blipFill>
          <p:spPr>
            <a:xfrm rot="16200000">
              <a:off x="-6751445" y="3121551"/>
              <a:ext cx="591671" cy="591671"/>
            </a:xfrm>
            <a:prstGeom prst="rect">
              <a:avLst/>
            </a:prstGeom>
          </p:spPr>
        </p:pic>
      </p:grpSp>
      <p:pic>
        <p:nvPicPr>
          <p:cNvPr id="3" name="21-12-08-21-38-06">
            <a:hlinkClick r:id="" action="ppaction://media"/>
            <a:extLst>
              <a:ext uri="{FF2B5EF4-FFF2-40B4-BE49-F238E27FC236}">
                <a16:creationId xmlns:a16="http://schemas.microsoft.com/office/drawing/2014/main" id="{AB191FA7-187A-4320-B0E9-DFEC9F32C759}"/>
              </a:ext>
            </a:extLst>
          </p:cNvPr>
          <p:cNvPicPr>
            <a:picLocks noChangeAspect="1"/>
          </p:cNvPicPr>
          <p:nvPr>
            <a:videoFile r:link="rId2"/>
            <p:extLst>
              <p:ext uri="{DAA4B4D4-6D71-4841-9C94-3DE7FCFB9230}">
                <p14:media xmlns:p14="http://schemas.microsoft.com/office/powerpoint/2010/main" r:embed="rId1"/>
              </p:ext>
            </p:extLst>
          </p:nvPr>
        </p:nvPicPr>
        <p:blipFill>
          <a:blip r:embed="rId24"/>
          <a:stretch>
            <a:fillRect/>
          </a:stretch>
        </p:blipFill>
        <p:spPr>
          <a:xfrm>
            <a:off x="4269339" y="77872"/>
            <a:ext cx="3797877" cy="6751782"/>
          </a:xfrm>
          <a:prstGeom prst="rect">
            <a:avLst/>
          </a:prstGeom>
        </p:spPr>
      </p:pic>
    </p:spTree>
    <p:extLst>
      <p:ext uri="{BB962C8B-B14F-4D97-AF65-F5344CB8AC3E}">
        <p14:creationId xmlns:p14="http://schemas.microsoft.com/office/powerpoint/2010/main" val="2869770580"/>
      </p:ext>
    </p:extLst>
  </p:cSld>
  <p:clrMapOvr>
    <a:masterClrMapping/>
  </p:clrMapOvr>
  <p:transition spd="slow">
    <p:cover dir="r"/>
    <p:sndAc>
      <p:stSnd>
        <p:snd r:embed="rId4" name="click.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3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7" name="Group 116">
            <a:extLst>
              <a:ext uri="{FF2B5EF4-FFF2-40B4-BE49-F238E27FC236}">
                <a16:creationId xmlns:a16="http://schemas.microsoft.com/office/drawing/2014/main" id="{EDA28C03-7632-4241-95B7-FBB636F961F7}"/>
              </a:ext>
            </a:extLst>
          </p:cNvPr>
          <p:cNvGrpSpPr/>
          <p:nvPr/>
        </p:nvGrpSpPr>
        <p:grpSpPr>
          <a:xfrm>
            <a:off x="32933" y="9115"/>
            <a:ext cx="12164233" cy="6858000"/>
            <a:chOff x="35784" y="9284"/>
            <a:chExt cx="12164233" cy="6858000"/>
          </a:xfrm>
        </p:grpSpPr>
        <p:sp>
          <p:nvSpPr>
            <p:cNvPr id="4" name="Rectangle 3">
              <a:extLst>
                <a:ext uri="{FF2B5EF4-FFF2-40B4-BE49-F238E27FC236}">
                  <a16:creationId xmlns:a16="http://schemas.microsoft.com/office/drawing/2014/main" id="{5325182F-DD99-4A1B-A101-4E4A66FEA396}"/>
                </a:ext>
              </a:extLst>
            </p:cNvPr>
            <p:cNvSpPr/>
            <p:nvPr/>
          </p:nvSpPr>
          <p:spPr>
            <a:xfrm>
              <a:off x="35784" y="928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5" name="Group 14">
              <a:extLst>
                <a:ext uri="{FF2B5EF4-FFF2-40B4-BE49-F238E27FC236}">
                  <a16:creationId xmlns:a16="http://schemas.microsoft.com/office/drawing/2014/main" id="{3612D5D8-A1B2-470F-913B-0E3CB2D318D0}"/>
                </a:ext>
              </a:extLst>
            </p:cNvPr>
            <p:cNvGrpSpPr/>
            <p:nvPr/>
          </p:nvGrpSpPr>
          <p:grpSpPr>
            <a:xfrm>
              <a:off x="10962888" y="2189405"/>
              <a:ext cx="1237129" cy="2456330"/>
              <a:chOff x="10927104" y="2200835"/>
              <a:chExt cx="1237129" cy="2456330"/>
            </a:xfrm>
          </p:grpSpPr>
          <p:sp>
            <p:nvSpPr>
              <p:cNvPr id="9" name="Freeform: Shape 8">
                <a:extLst>
                  <a:ext uri="{FF2B5EF4-FFF2-40B4-BE49-F238E27FC236}">
                    <a16:creationId xmlns:a16="http://schemas.microsoft.com/office/drawing/2014/main" id="{1B197C8E-43B8-4E09-8B8F-86809218EB6A}"/>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 name="TextBox 9">
                <a:extLst>
                  <a:ext uri="{FF2B5EF4-FFF2-40B4-BE49-F238E27FC236}">
                    <a16:creationId xmlns:a16="http://schemas.microsoft.com/office/drawing/2014/main" id="{F0329830-636B-4BF1-AAD4-1B1F3AC6965A}"/>
                  </a:ext>
                </a:extLst>
              </p:cNvPr>
              <p:cNvSpPr txBox="1"/>
              <p:nvPr/>
            </p:nvSpPr>
            <p:spPr>
              <a:xfrm rot="16200000">
                <a:off x="10815481" y="3167390"/>
                <a:ext cx="2106706" cy="523220"/>
              </a:xfrm>
              <a:prstGeom prst="rect">
                <a:avLst/>
              </a:prstGeom>
              <a:noFill/>
            </p:spPr>
            <p:txBody>
              <a:bodyPr wrap="square" rtlCol="0">
                <a:spAutoFit/>
              </a:bodyPr>
              <a:lstStyle/>
              <a:p>
                <a:pPr algn="ctr"/>
                <a:r>
                  <a:rPr lang="en-IN" sz="2800" b="1" dirty="0">
                    <a:solidFill>
                      <a:schemeClr val="bg2"/>
                    </a:solidFill>
                    <a:latin typeface="Tw Cen MT" panose="020B0602020104020603" pitchFamily="34" charset="0"/>
                  </a:rPr>
                  <a:t>Title</a:t>
                </a:r>
              </a:p>
            </p:txBody>
          </p:sp>
          <p:pic>
            <p:nvPicPr>
              <p:cNvPr id="14" name="Picture 13">
                <a:extLst>
                  <a:ext uri="{FF2B5EF4-FFF2-40B4-BE49-F238E27FC236}">
                    <a16:creationId xmlns:a16="http://schemas.microsoft.com/office/drawing/2014/main" id="{C453BAB4-FDD7-4731-BBE6-4FF701A52ABF}"/>
                  </a:ext>
                </a:extLst>
              </p:cNvPr>
              <p:cNvPicPr>
                <a:picLocks noChangeAspect="1"/>
              </p:cNvPicPr>
              <p:nvPr/>
            </p:nvPicPr>
            <p:blipFill>
              <a:blip r:embed="rId3"/>
              <a:stretch>
                <a:fillRect/>
              </a:stretch>
            </p:blipFill>
            <p:spPr>
              <a:xfrm rot="16200000">
                <a:off x="11030197" y="3171264"/>
                <a:ext cx="515471" cy="515471"/>
              </a:xfrm>
              <a:prstGeom prst="rect">
                <a:avLst/>
              </a:prstGeom>
            </p:spPr>
          </p:pic>
        </p:grpSp>
      </p:grpSp>
      <p:grpSp>
        <p:nvGrpSpPr>
          <p:cNvPr id="116" name="Group 115">
            <a:extLst>
              <a:ext uri="{FF2B5EF4-FFF2-40B4-BE49-F238E27FC236}">
                <a16:creationId xmlns:a16="http://schemas.microsoft.com/office/drawing/2014/main" id="{A1A8396F-0CE5-401D-A629-7EF0B937BE7A}"/>
              </a:ext>
            </a:extLst>
          </p:cNvPr>
          <p:cNvGrpSpPr/>
          <p:nvPr/>
        </p:nvGrpSpPr>
        <p:grpSpPr>
          <a:xfrm>
            <a:off x="29930" y="9284"/>
            <a:ext cx="12164233" cy="6858000"/>
            <a:chOff x="-450130" y="9284"/>
            <a:chExt cx="12164233" cy="6858000"/>
          </a:xfrm>
        </p:grpSpPr>
        <p:sp>
          <p:nvSpPr>
            <p:cNvPr id="16" name="Rectangle 15">
              <a:extLst>
                <a:ext uri="{FF2B5EF4-FFF2-40B4-BE49-F238E27FC236}">
                  <a16:creationId xmlns:a16="http://schemas.microsoft.com/office/drawing/2014/main" id="{2EB8F937-046F-4E9F-9A9C-F21B01918C67}"/>
                </a:ext>
              </a:extLst>
            </p:cNvPr>
            <p:cNvSpPr/>
            <p:nvPr/>
          </p:nvSpPr>
          <p:spPr>
            <a:xfrm>
              <a:off x="-450130" y="928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7" name="Group 16">
              <a:extLst>
                <a:ext uri="{FF2B5EF4-FFF2-40B4-BE49-F238E27FC236}">
                  <a16:creationId xmlns:a16="http://schemas.microsoft.com/office/drawing/2014/main" id="{15EB636C-4A35-4CB9-9765-BE5EEB83BA81}"/>
                </a:ext>
              </a:extLst>
            </p:cNvPr>
            <p:cNvGrpSpPr/>
            <p:nvPr/>
          </p:nvGrpSpPr>
          <p:grpSpPr>
            <a:xfrm>
              <a:off x="10476974" y="2210119"/>
              <a:ext cx="1237129" cy="2456330"/>
              <a:chOff x="10927104" y="2200835"/>
              <a:chExt cx="1237129" cy="2456330"/>
            </a:xfrm>
            <a:solidFill>
              <a:srgbClr val="00B0F0"/>
            </a:solidFill>
          </p:grpSpPr>
          <p:sp>
            <p:nvSpPr>
              <p:cNvPr id="18" name="Freeform: Shape 17">
                <a:extLst>
                  <a:ext uri="{FF2B5EF4-FFF2-40B4-BE49-F238E27FC236}">
                    <a16:creationId xmlns:a16="http://schemas.microsoft.com/office/drawing/2014/main" id="{A175329F-AD58-40ED-BAE9-3E71D36E44D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9" name="TextBox 18">
                <a:extLst>
                  <a:ext uri="{FF2B5EF4-FFF2-40B4-BE49-F238E27FC236}">
                    <a16:creationId xmlns:a16="http://schemas.microsoft.com/office/drawing/2014/main" id="{973C6430-B429-4E48-846F-1FF675FC6845}"/>
                  </a:ext>
                </a:extLst>
              </p:cNvPr>
              <p:cNvSpPr txBox="1"/>
              <p:nvPr/>
            </p:nvSpPr>
            <p:spPr>
              <a:xfrm rot="16200000">
                <a:off x="10815481" y="3167390"/>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Members</a:t>
                </a:r>
              </a:p>
            </p:txBody>
          </p:sp>
        </p:grpSp>
        <p:pic>
          <p:nvPicPr>
            <p:cNvPr id="20" name="Picture 19">
              <a:extLst>
                <a:ext uri="{FF2B5EF4-FFF2-40B4-BE49-F238E27FC236}">
                  <a16:creationId xmlns:a16="http://schemas.microsoft.com/office/drawing/2014/main" id="{CB703892-499F-4AAC-9BDA-766DBB9E5DAC}"/>
                </a:ext>
              </a:extLst>
            </p:cNvPr>
            <p:cNvPicPr>
              <a:picLocks noChangeAspect="1"/>
            </p:cNvPicPr>
            <p:nvPr/>
          </p:nvPicPr>
          <p:blipFill>
            <a:blip r:embed="rId4"/>
            <a:stretch>
              <a:fillRect/>
            </a:stretch>
          </p:blipFill>
          <p:spPr>
            <a:xfrm rot="16200000">
              <a:off x="10449207" y="3059525"/>
              <a:ext cx="757518" cy="757518"/>
            </a:xfrm>
            <a:prstGeom prst="rect">
              <a:avLst/>
            </a:prstGeom>
          </p:spPr>
        </p:pic>
      </p:grpSp>
      <p:grpSp>
        <p:nvGrpSpPr>
          <p:cNvPr id="90" name="Group 89">
            <a:extLst>
              <a:ext uri="{FF2B5EF4-FFF2-40B4-BE49-F238E27FC236}">
                <a16:creationId xmlns:a16="http://schemas.microsoft.com/office/drawing/2014/main" id="{AE831CE4-E4C3-4FB2-B204-7CF09484CB7D}"/>
              </a:ext>
            </a:extLst>
          </p:cNvPr>
          <p:cNvGrpSpPr/>
          <p:nvPr/>
        </p:nvGrpSpPr>
        <p:grpSpPr>
          <a:xfrm>
            <a:off x="33472" y="11247"/>
            <a:ext cx="12172808" cy="6858000"/>
            <a:chOff x="-949508" y="11247"/>
            <a:chExt cx="12172808" cy="6858000"/>
          </a:xfrm>
        </p:grpSpPr>
        <p:sp>
          <p:nvSpPr>
            <p:cNvPr id="26" name="Rectangle 25">
              <a:extLst>
                <a:ext uri="{FF2B5EF4-FFF2-40B4-BE49-F238E27FC236}">
                  <a16:creationId xmlns:a16="http://schemas.microsoft.com/office/drawing/2014/main" id="{AD61848D-D5E7-4749-BB08-70A1449180C7}"/>
                </a:ext>
              </a:extLst>
            </p:cNvPr>
            <p:cNvSpPr/>
            <p:nvPr/>
          </p:nvSpPr>
          <p:spPr>
            <a:xfrm>
              <a:off x="-949508" y="11247"/>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7" name="Group 26">
              <a:extLst>
                <a:ext uri="{FF2B5EF4-FFF2-40B4-BE49-F238E27FC236}">
                  <a16:creationId xmlns:a16="http://schemas.microsoft.com/office/drawing/2014/main" id="{6565B95C-496C-4C2B-AF37-5C72263B34B3}"/>
                </a:ext>
              </a:extLst>
            </p:cNvPr>
            <p:cNvGrpSpPr/>
            <p:nvPr/>
          </p:nvGrpSpPr>
          <p:grpSpPr>
            <a:xfrm>
              <a:off x="9986171" y="2180120"/>
              <a:ext cx="1237129" cy="2456330"/>
              <a:chOff x="10927104" y="2200835"/>
              <a:chExt cx="1237129" cy="2456330"/>
            </a:xfrm>
            <a:solidFill>
              <a:srgbClr val="00B050"/>
            </a:solidFill>
          </p:grpSpPr>
          <p:sp>
            <p:nvSpPr>
              <p:cNvPr id="28" name="Freeform: Shape 27">
                <a:extLst>
                  <a:ext uri="{FF2B5EF4-FFF2-40B4-BE49-F238E27FC236}">
                    <a16:creationId xmlns:a16="http://schemas.microsoft.com/office/drawing/2014/main" id="{E6224042-4E98-405D-822B-4C4EE1934418}"/>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9" name="TextBox 28">
                <a:extLst>
                  <a:ext uri="{FF2B5EF4-FFF2-40B4-BE49-F238E27FC236}">
                    <a16:creationId xmlns:a16="http://schemas.microsoft.com/office/drawing/2014/main" id="{4B793913-7014-47F8-A9DE-CF207EE7F8F5}"/>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Introduction</a:t>
                </a:r>
              </a:p>
            </p:txBody>
          </p:sp>
        </p:grpSp>
        <p:pic>
          <p:nvPicPr>
            <p:cNvPr id="30" name="Picture 29">
              <a:extLst>
                <a:ext uri="{FF2B5EF4-FFF2-40B4-BE49-F238E27FC236}">
                  <a16:creationId xmlns:a16="http://schemas.microsoft.com/office/drawing/2014/main" id="{88271813-6BF2-4092-8659-8524814A75DE}"/>
                </a:ext>
              </a:extLst>
            </p:cNvPr>
            <p:cNvPicPr>
              <a:picLocks noChangeAspect="1"/>
            </p:cNvPicPr>
            <p:nvPr/>
          </p:nvPicPr>
          <p:blipFill>
            <a:blip r:embed="rId5"/>
            <a:stretch>
              <a:fillRect/>
            </a:stretch>
          </p:blipFill>
          <p:spPr>
            <a:xfrm rot="16200000">
              <a:off x="10017285" y="3089461"/>
              <a:ext cx="679076" cy="679076"/>
            </a:xfrm>
            <a:prstGeom prst="rect">
              <a:avLst/>
            </a:prstGeom>
          </p:spPr>
        </p:pic>
      </p:grpSp>
      <p:grpSp>
        <p:nvGrpSpPr>
          <p:cNvPr id="89" name="Group 88">
            <a:extLst>
              <a:ext uri="{FF2B5EF4-FFF2-40B4-BE49-F238E27FC236}">
                <a16:creationId xmlns:a16="http://schemas.microsoft.com/office/drawing/2014/main" id="{C2E84346-7496-47A3-AB32-A44B0F87C730}"/>
              </a:ext>
            </a:extLst>
          </p:cNvPr>
          <p:cNvGrpSpPr/>
          <p:nvPr/>
        </p:nvGrpSpPr>
        <p:grpSpPr>
          <a:xfrm>
            <a:off x="45456" y="15889"/>
            <a:ext cx="12175498" cy="6858000"/>
            <a:chOff x="-1455684" y="15889"/>
            <a:chExt cx="12175498" cy="6858000"/>
          </a:xfrm>
        </p:grpSpPr>
        <p:sp>
          <p:nvSpPr>
            <p:cNvPr id="31" name="Rectangle 30">
              <a:extLst>
                <a:ext uri="{FF2B5EF4-FFF2-40B4-BE49-F238E27FC236}">
                  <a16:creationId xmlns:a16="http://schemas.microsoft.com/office/drawing/2014/main" id="{B767135F-2766-4734-B0A2-AC43583E7F39}"/>
                </a:ext>
              </a:extLst>
            </p:cNvPr>
            <p:cNvSpPr/>
            <p:nvPr/>
          </p:nvSpPr>
          <p:spPr>
            <a:xfrm>
              <a:off x="-1455684" y="15889"/>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2" name="Group 31">
              <a:extLst>
                <a:ext uri="{FF2B5EF4-FFF2-40B4-BE49-F238E27FC236}">
                  <a16:creationId xmlns:a16="http://schemas.microsoft.com/office/drawing/2014/main" id="{C39475E1-8596-41D0-84C1-894EA09817D8}"/>
                </a:ext>
              </a:extLst>
            </p:cNvPr>
            <p:cNvGrpSpPr/>
            <p:nvPr/>
          </p:nvGrpSpPr>
          <p:grpSpPr>
            <a:xfrm>
              <a:off x="9482685" y="2211263"/>
              <a:ext cx="1237129" cy="2456330"/>
              <a:chOff x="10927104" y="2200835"/>
              <a:chExt cx="1237129" cy="2456330"/>
            </a:xfrm>
            <a:solidFill>
              <a:srgbClr val="FF0000"/>
            </a:solidFill>
          </p:grpSpPr>
          <p:sp>
            <p:nvSpPr>
              <p:cNvPr id="33" name="Freeform: Shape 32">
                <a:extLst>
                  <a:ext uri="{FF2B5EF4-FFF2-40B4-BE49-F238E27FC236}">
                    <a16:creationId xmlns:a16="http://schemas.microsoft.com/office/drawing/2014/main" id="{87EE726A-7909-4DC5-A56E-BBEABFAF9F44}"/>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4" name="TextBox 33">
                <a:extLst>
                  <a:ext uri="{FF2B5EF4-FFF2-40B4-BE49-F238E27FC236}">
                    <a16:creationId xmlns:a16="http://schemas.microsoft.com/office/drawing/2014/main" id="{6E9B433E-1990-40F8-996A-85486588905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Limitations</a:t>
                </a:r>
              </a:p>
            </p:txBody>
          </p:sp>
        </p:grpSp>
        <p:pic>
          <p:nvPicPr>
            <p:cNvPr id="35" name="Picture 34">
              <a:extLst>
                <a:ext uri="{FF2B5EF4-FFF2-40B4-BE49-F238E27FC236}">
                  <a16:creationId xmlns:a16="http://schemas.microsoft.com/office/drawing/2014/main" id="{9A8AC200-C2FC-41F3-AF7F-6DD411A86024}"/>
                </a:ext>
              </a:extLst>
            </p:cNvPr>
            <p:cNvPicPr>
              <a:picLocks noChangeAspect="1"/>
            </p:cNvPicPr>
            <p:nvPr/>
          </p:nvPicPr>
          <p:blipFill>
            <a:blip r:embed="rId6"/>
            <a:stretch>
              <a:fillRect/>
            </a:stretch>
          </p:blipFill>
          <p:spPr>
            <a:xfrm rot="16200000">
              <a:off x="9648726" y="3266113"/>
              <a:ext cx="526677" cy="526677"/>
            </a:xfrm>
            <a:prstGeom prst="rect">
              <a:avLst/>
            </a:prstGeom>
          </p:spPr>
        </p:pic>
      </p:grpSp>
      <p:grpSp>
        <p:nvGrpSpPr>
          <p:cNvPr id="88" name="Group 87">
            <a:extLst>
              <a:ext uri="{FF2B5EF4-FFF2-40B4-BE49-F238E27FC236}">
                <a16:creationId xmlns:a16="http://schemas.microsoft.com/office/drawing/2014/main" id="{FB9B051E-DCD0-4788-9FED-EBD1E7F8D1AF}"/>
              </a:ext>
            </a:extLst>
          </p:cNvPr>
          <p:cNvGrpSpPr/>
          <p:nvPr/>
        </p:nvGrpSpPr>
        <p:grpSpPr>
          <a:xfrm>
            <a:off x="9203" y="9115"/>
            <a:ext cx="12168102" cy="6858000"/>
            <a:chOff x="16823" y="9115"/>
            <a:chExt cx="12168102" cy="6858000"/>
          </a:xfrm>
        </p:grpSpPr>
        <p:sp>
          <p:nvSpPr>
            <p:cNvPr id="36" name="Rectangle 35">
              <a:extLst>
                <a:ext uri="{FF2B5EF4-FFF2-40B4-BE49-F238E27FC236}">
                  <a16:creationId xmlns:a16="http://schemas.microsoft.com/office/drawing/2014/main" id="{C88FE640-3612-4C1B-AF94-A128409FA538}"/>
                </a:ext>
              </a:extLst>
            </p:cNvPr>
            <p:cNvSpPr/>
            <p:nvPr/>
          </p:nvSpPr>
          <p:spPr>
            <a:xfrm>
              <a:off x="16823" y="9115"/>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7" name="Group 36">
              <a:extLst>
                <a:ext uri="{FF2B5EF4-FFF2-40B4-BE49-F238E27FC236}">
                  <a16:creationId xmlns:a16="http://schemas.microsoft.com/office/drawing/2014/main" id="{AD5D548A-92F7-4135-AB69-CD5CE23A414D}"/>
                </a:ext>
              </a:extLst>
            </p:cNvPr>
            <p:cNvGrpSpPr/>
            <p:nvPr/>
          </p:nvGrpSpPr>
          <p:grpSpPr>
            <a:xfrm>
              <a:off x="10947796" y="2200666"/>
              <a:ext cx="1237129" cy="2456330"/>
              <a:chOff x="10927104" y="2200835"/>
              <a:chExt cx="1237129" cy="2456330"/>
            </a:xfrm>
            <a:solidFill>
              <a:srgbClr val="FFC000"/>
            </a:solidFill>
          </p:grpSpPr>
          <p:sp>
            <p:nvSpPr>
              <p:cNvPr id="38" name="Freeform: Shape 37">
                <a:extLst>
                  <a:ext uri="{FF2B5EF4-FFF2-40B4-BE49-F238E27FC236}">
                    <a16:creationId xmlns:a16="http://schemas.microsoft.com/office/drawing/2014/main" id="{18C77E72-EA61-47B8-A0D1-F9F1B75D007F}"/>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9" name="TextBox 38">
                <a:extLst>
                  <a:ext uri="{FF2B5EF4-FFF2-40B4-BE49-F238E27FC236}">
                    <a16:creationId xmlns:a16="http://schemas.microsoft.com/office/drawing/2014/main" id="{220EC826-C5A3-43F5-A17B-B6C8309F796B}"/>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Method</a:t>
                </a:r>
              </a:p>
            </p:txBody>
          </p:sp>
        </p:grpSp>
        <p:pic>
          <p:nvPicPr>
            <p:cNvPr id="40" name="Picture 39">
              <a:extLst>
                <a:ext uri="{FF2B5EF4-FFF2-40B4-BE49-F238E27FC236}">
                  <a16:creationId xmlns:a16="http://schemas.microsoft.com/office/drawing/2014/main" id="{D1A50F86-95AA-45A5-8740-0F68DB398229}"/>
                </a:ext>
              </a:extLst>
            </p:cNvPr>
            <p:cNvPicPr>
              <a:picLocks noChangeAspect="1"/>
            </p:cNvPicPr>
            <p:nvPr/>
          </p:nvPicPr>
          <p:blipFill>
            <a:blip r:embed="rId7"/>
            <a:stretch>
              <a:fillRect/>
            </a:stretch>
          </p:blipFill>
          <p:spPr>
            <a:xfrm rot="16200000">
              <a:off x="11125672" y="3266113"/>
              <a:ext cx="560294" cy="560294"/>
            </a:xfrm>
            <a:prstGeom prst="rect">
              <a:avLst/>
            </a:prstGeom>
          </p:spPr>
        </p:pic>
      </p:grpSp>
      <p:grpSp>
        <p:nvGrpSpPr>
          <p:cNvPr id="87" name="Group 86">
            <a:extLst>
              <a:ext uri="{FF2B5EF4-FFF2-40B4-BE49-F238E27FC236}">
                <a16:creationId xmlns:a16="http://schemas.microsoft.com/office/drawing/2014/main" id="{615E9441-0DC6-467A-AA6D-A8E12A3684BE}"/>
              </a:ext>
            </a:extLst>
          </p:cNvPr>
          <p:cNvGrpSpPr/>
          <p:nvPr/>
        </p:nvGrpSpPr>
        <p:grpSpPr>
          <a:xfrm>
            <a:off x="31912" y="21662"/>
            <a:ext cx="12164233" cy="6858000"/>
            <a:chOff x="-402428" y="6422"/>
            <a:chExt cx="12164233" cy="6858000"/>
          </a:xfrm>
        </p:grpSpPr>
        <p:sp>
          <p:nvSpPr>
            <p:cNvPr id="41" name="Rectangle 40">
              <a:extLst>
                <a:ext uri="{FF2B5EF4-FFF2-40B4-BE49-F238E27FC236}">
                  <a16:creationId xmlns:a16="http://schemas.microsoft.com/office/drawing/2014/main" id="{A30B1E40-39AE-4974-995D-E1A2AF3EF53F}"/>
                </a:ext>
              </a:extLst>
            </p:cNvPr>
            <p:cNvSpPr/>
            <p:nvPr/>
          </p:nvSpPr>
          <p:spPr>
            <a:xfrm>
              <a:off x="-402428" y="6422"/>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2" name="Group 41">
              <a:extLst>
                <a:ext uri="{FF2B5EF4-FFF2-40B4-BE49-F238E27FC236}">
                  <a16:creationId xmlns:a16="http://schemas.microsoft.com/office/drawing/2014/main" id="{08B38AC1-4D0D-4CA4-A48B-27D5B1B2AF60}"/>
                </a:ext>
              </a:extLst>
            </p:cNvPr>
            <p:cNvGrpSpPr/>
            <p:nvPr/>
          </p:nvGrpSpPr>
          <p:grpSpPr>
            <a:xfrm>
              <a:off x="10524676" y="2207805"/>
              <a:ext cx="1237129" cy="2456330"/>
              <a:chOff x="10927104" y="2200835"/>
              <a:chExt cx="1237129" cy="2456330"/>
            </a:xfrm>
            <a:solidFill>
              <a:srgbClr val="C00000"/>
            </a:solidFill>
          </p:grpSpPr>
          <p:sp>
            <p:nvSpPr>
              <p:cNvPr id="43" name="Freeform: Shape 42">
                <a:extLst>
                  <a:ext uri="{FF2B5EF4-FFF2-40B4-BE49-F238E27FC236}">
                    <a16:creationId xmlns:a16="http://schemas.microsoft.com/office/drawing/2014/main" id="{0BDA5AF4-D1C1-48D7-9957-BD568E7CB0A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4" name="TextBox 43">
                <a:extLst>
                  <a:ext uri="{FF2B5EF4-FFF2-40B4-BE49-F238E27FC236}">
                    <a16:creationId xmlns:a16="http://schemas.microsoft.com/office/drawing/2014/main" id="{36379DD1-9088-4A09-AE8C-7FB75BB9B91C}"/>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Novelty</a:t>
                </a:r>
              </a:p>
            </p:txBody>
          </p:sp>
        </p:grpSp>
        <p:pic>
          <p:nvPicPr>
            <p:cNvPr id="45" name="Picture 44">
              <a:extLst>
                <a:ext uri="{FF2B5EF4-FFF2-40B4-BE49-F238E27FC236}">
                  <a16:creationId xmlns:a16="http://schemas.microsoft.com/office/drawing/2014/main" id="{CA9A9EF8-7C77-404D-93CF-762A2A0C135C}"/>
                </a:ext>
              </a:extLst>
            </p:cNvPr>
            <p:cNvPicPr>
              <a:picLocks noChangeAspect="1"/>
            </p:cNvPicPr>
            <p:nvPr/>
          </p:nvPicPr>
          <p:blipFill>
            <a:blip r:embed="rId8"/>
            <a:stretch>
              <a:fillRect/>
            </a:stretch>
          </p:blipFill>
          <p:spPr>
            <a:xfrm rot="16200000">
              <a:off x="10594378" y="3178707"/>
              <a:ext cx="614083" cy="614083"/>
            </a:xfrm>
            <a:prstGeom prst="rect">
              <a:avLst/>
            </a:prstGeom>
          </p:spPr>
        </p:pic>
      </p:grpSp>
      <p:grpSp>
        <p:nvGrpSpPr>
          <p:cNvPr id="86" name="Group 85">
            <a:extLst>
              <a:ext uri="{FF2B5EF4-FFF2-40B4-BE49-F238E27FC236}">
                <a16:creationId xmlns:a16="http://schemas.microsoft.com/office/drawing/2014/main" id="{A98B9DEA-CC7C-4057-9426-04667FFDE14A}"/>
              </a:ext>
            </a:extLst>
          </p:cNvPr>
          <p:cNvGrpSpPr/>
          <p:nvPr/>
        </p:nvGrpSpPr>
        <p:grpSpPr>
          <a:xfrm>
            <a:off x="17262" y="11430"/>
            <a:ext cx="12164233" cy="6858000"/>
            <a:chOff x="-11877558" y="11430"/>
            <a:chExt cx="12164233" cy="6858000"/>
          </a:xfrm>
        </p:grpSpPr>
        <p:sp>
          <p:nvSpPr>
            <p:cNvPr id="46" name="Rectangle 45">
              <a:extLst>
                <a:ext uri="{FF2B5EF4-FFF2-40B4-BE49-F238E27FC236}">
                  <a16:creationId xmlns:a16="http://schemas.microsoft.com/office/drawing/2014/main" id="{1327B811-E6E0-47B7-8359-5F77325C8B59}"/>
                </a:ext>
              </a:extLst>
            </p:cNvPr>
            <p:cNvSpPr/>
            <p:nvPr/>
          </p:nvSpPr>
          <p:spPr>
            <a:xfrm>
              <a:off x="-1187755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7" name="Group 46">
              <a:extLst>
                <a:ext uri="{FF2B5EF4-FFF2-40B4-BE49-F238E27FC236}">
                  <a16:creationId xmlns:a16="http://schemas.microsoft.com/office/drawing/2014/main" id="{51474B6E-65BF-4559-818A-582CB522B00B}"/>
                </a:ext>
              </a:extLst>
            </p:cNvPr>
            <p:cNvGrpSpPr/>
            <p:nvPr/>
          </p:nvGrpSpPr>
          <p:grpSpPr>
            <a:xfrm>
              <a:off x="-950454" y="2200835"/>
              <a:ext cx="1237129" cy="2456330"/>
              <a:chOff x="10927104" y="2200835"/>
              <a:chExt cx="1237129" cy="2456330"/>
            </a:xfrm>
            <a:solidFill>
              <a:srgbClr val="92D050"/>
            </a:solidFill>
          </p:grpSpPr>
          <p:sp>
            <p:nvSpPr>
              <p:cNvPr id="48" name="Freeform: Shape 47">
                <a:extLst>
                  <a:ext uri="{FF2B5EF4-FFF2-40B4-BE49-F238E27FC236}">
                    <a16:creationId xmlns:a16="http://schemas.microsoft.com/office/drawing/2014/main" id="{78C62ACE-FBA0-4D4D-9407-8805663E5083}"/>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9" name="TextBox 48">
                <a:extLst>
                  <a:ext uri="{FF2B5EF4-FFF2-40B4-BE49-F238E27FC236}">
                    <a16:creationId xmlns:a16="http://schemas.microsoft.com/office/drawing/2014/main" id="{BA8AF70E-E6E7-434D-A98F-E094D12E94A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Real time </a:t>
                </a:r>
              </a:p>
            </p:txBody>
          </p:sp>
        </p:grpSp>
        <p:pic>
          <p:nvPicPr>
            <p:cNvPr id="50" name="Picture 49">
              <a:extLst>
                <a:ext uri="{FF2B5EF4-FFF2-40B4-BE49-F238E27FC236}">
                  <a16:creationId xmlns:a16="http://schemas.microsoft.com/office/drawing/2014/main" id="{E9F556E7-7236-4952-9082-0E5BB48514B7}"/>
                </a:ext>
              </a:extLst>
            </p:cNvPr>
            <p:cNvPicPr>
              <a:picLocks noChangeAspect="1"/>
            </p:cNvPicPr>
            <p:nvPr/>
          </p:nvPicPr>
          <p:blipFill>
            <a:blip r:embed="rId9"/>
            <a:stretch>
              <a:fillRect/>
            </a:stretch>
          </p:blipFill>
          <p:spPr>
            <a:xfrm rot="16200000">
              <a:off x="-936820" y="3112994"/>
              <a:ext cx="632012" cy="632012"/>
            </a:xfrm>
            <a:prstGeom prst="rect">
              <a:avLst/>
            </a:prstGeom>
          </p:spPr>
        </p:pic>
      </p:grpSp>
      <p:grpSp>
        <p:nvGrpSpPr>
          <p:cNvPr id="25" name="Group 24">
            <a:extLst>
              <a:ext uri="{FF2B5EF4-FFF2-40B4-BE49-F238E27FC236}">
                <a16:creationId xmlns:a16="http://schemas.microsoft.com/office/drawing/2014/main" id="{575FCE8D-E324-4E03-A160-56D9105E0E5A}"/>
              </a:ext>
            </a:extLst>
          </p:cNvPr>
          <p:cNvGrpSpPr/>
          <p:nvPr/>
        </p:nvGrpSpPr>
        <p:grpSpPr>
          <a:xfrm>
            <a:off x="49169" y="9115"/>
            <a:ext cx="12164233" cy="6858000"/>
            <a:chOff x="-12403817" y="11430"/>
            <a:chExt cx="12164233" cy="6858000"/>
          </a:xfrm>
        </p:grpSpPr>
        <p:sp>
          <p:nvSpPr>
            <p:cNvPr id="51" name="Rectangle 50">
              <a:extLst>
                <a:ext uri="{FF2B5EF4-FFF2-40B4-BE49-F238E27FC236}">
                  <a16:creationId xmlns:a16="http://schemas.microsoft.com/office/drawing/2014/main" id="{8997AF87-307D-4566-A4BF-42E84D1BEAAE}"/>
                </a:ext>
              </a:extLst>
            </p:cNvPr>
            <p:cNvSpPr/>
            <p:nvPr/>
          </p:nvSpPr>
          <p:spPr>
            <a:xfrm>
              <a:off x="-12403817"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2" name="Group 51">
              <a:extLst>
                <a:ext uri="{FF2B5EF4-FFF2-40B4-BE49-F238E27FC236}">
                  <a16:creationId xmlns:a16="http://schemas.microsoft.com/office/drawing/2014/main" id="{E6F1C2FA-0553-434A-A4BA-2799A69046DF}"/>
                </a:ext>
              </a:extLst>
            </p:cNvPr>
            <p:cNvGrpSpPr/>
            <p:nvPr/>
          </p:nvGrpSpPr>
          <p:grpSpPr>
            <a:xfrm>
              <a:off x="-1476713" y="2200836"/>
              <a:ext cx="1237129" cy="2456330"/>
              <a:chOff x="10927104" y="2200835"/>
              <a:chExt cx="1237129" cy="2456330"/>
            </a:xfrm>
            <a:solidFill>
              <a:schemeClr val="accent5">
                <a:lumMod val="60000"/>
                <a:lumOff val="40000"/>
              </a:schemeClr>
            </a:solidFill>
          </p:grpSpPr>
          <p:sp>
            <p:nvSpPr>
              <p:cNvPr id="53" name="Freeform: Shape 52">
                <a:extLst>
                  <a:ext uri="{FF2B5EF4-FFF2-40B4-BE49-F238E27FC236}">
                    <a16:creationId xmlns:a16="http://schemas.microsoft.com/office/drawing/2014/main" id="{73E7AF68-D51A-452A-86B4-561A7D88EB62}"/>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4" name="TextBox 53">
                <a:extLst>
                  <a:ext uri="{FF2B5EF4-FFF2-40B4-BE49-F238E27FC236}">
                    <a16:creationId xmlns:a16="http://schemas.microsoft.com/office/drawing/2014/main" id="{7F49710B-A601-4DDF-8187-BE9094E1D32B}"/>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Hardware</a:t>
                </a:r>
              </a:p>
            </p:txBody>
          </p:sp>
        </p:grpSp>
        <p:pic>
          <p:nvPicPr>
            <p:cNvPr id="55" name="Picture 54">
              <a:extLst>
                <a:ext uri="{FF2B5EF4-FFF2-40B4-BE49-F238E27FC236}">
                  <a16:creationId xmlns:a16="http://schemas.microsoft.com/office/drawing/2014/main" id="{95382B53-A154-4395-9BC9-24D78B23FF12}"/>
                </a:ext>
              </a:extLst>
            </p:cNvPr>
            <p:cNvPicPr>
              <a:picLocks noChangeAspect="1"/>
            </p:cNvPicPr>
            <p:nvPr/>
          </p:nvPicPr>
          <p:blipFill>
            <a:blip r:embed="rId10"/>
            <a:stretch>
              <a:fillRect/>
            </a:stretch>
          </p:blipFill>
          <p:spPr>
            <a:xfrm rot="16200000">
              <a:off x="-1412216" y="3124200"/>
              <a:ext cx="609601" cy="609601"/>
            </a:xfrm>
            <a:prstGeom prst="rect">
              <a:avLst/>
            </a:prstGeom>
          </p:spPr>
        </p:pic>
      </p:grpSp>
      <p:grpSp>
        <p:nvGrpSpPr>
          <p:cNvPr id="24" name="Group 23">
            <a:extLst>
              <a:ext uri="{FF2B5EF4-FFF2-40B4-BE49-F238E27FC236}">
                <a16:creationId xmlns:a16="http://schemas.microsoft.com/office/drawing/2014/main" id="{92819071-5C12-4949-BD27-B4AEC6FF426F}"/>
              </a:ext>
            </a:extLst>
          </p:cNvPr>
          <p:cNvGrpSpPr/>
          <p:nvPr/>
        </p:nvGrpSpPr>
        <p:grpSpPr>
          <a:xfrm>
            <a:off x="80982" y="11430"/>
            <a:ext cx="12164233" cy="6858000"/>
            <a:chOff x="-12880638" y="11430"/>
            <a:chExt cx="12164233" cy="6858000"/>
          </a:xfrm>
        </p:grpSpPr>
        <p:sp>
          <p:nvSpPr>
            <p:cNvPr id="56" name="Rectangle 55">
              <a:extLst>
                <a:ext uri="{FF2B5EF4-FFF2-40B4-BE49-F238E27FC236}">
                  <a16:creationId xmlns:a16="http://schemas.microsoft.com/office/drawing/2014/main" id="{E01CC554-FC40-414D-B0A8-7D658352AB7C}"/>
                </a:ext>
              </a:extLst>
            </p:cNvPr>
            <p:cNvSpPr/>
            <p:nvPr/>
          </p:nvSpPr>
          <p:spPr>
            <a:xfrm>
              <a:off x="-1288063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7" name="Group 56">
              <a:extLst>
                <a:ext uri="{FF2B5EF4-FFF2-40B4-BE49-F238E27FC236}">
                  <a16:creationId xmlns:a16="http://schemas.microsoft.com/office/drawing/2014/main" id="{55F398FD-1C78-49B4-8537-26F87203FA62}"/>
                </a:ext>
              </a:extLst>
            </p:cNvPr>
            <p:cNvGrpSpPr/>
            <p:nvPr/>
          </p:nvGrpSpPr>
          <p:grpSpPr>
            <a:xfrm>
              <a:off x="-1953534" y="2200835"/>
              <a:ext cx="1237129" cy="2456330"/>
              <a:chOff x="10927104" y="2200835"/>
              <a:chExt cx="1237129" cy="2456330"/>
            </a:xfrm>
            <a:solidFill>
              <a:srgbClr val="FF0000"/>
            </a:solidFill>
          </p:grpSpPr>
          <p:sp>
            <p:nvSpPr>
              <p:cNvPr id="58" name="Freeform: Shape 57">
                <a:extLst>
                  <a:ext uri="{FF2B5EF4-FFF2-40B4-BE49-F238E27FC236}">
                    <a16:creationId xmlns:a16="http://schemas.microsoft.com/office/drawing/2014/main" id="{188BE387-F15F-439D-A7D4-9BF6DA9D19A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9" name="TextBox 58">
                <a:extLst>
                  <a:ext uri="{FF2B5EF4-FFF2-40B4-BE49-F238E27FC236}">
                    <a16:creationId xmlns:a16="http://schemas.microsoft.com/office/drawing/2014/main" id="{D168C574-8174-439F-A6B1-7982742F5912}"/>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Software </a:t>
                </a:r>
              </a:p>
            </p:txBody>
          </p:sp>
        </p:grpSp>
        <p:pic>
          <p:nvPicPr>
            <p:cNvPr id="60" name="Picture 59">
              <a:extLst>
                <a:ext uri="{FF2B5EF4-FFF2-40B4-BE49-F238E27FC236}">
                  <a16:creationId xmlns:a16="http://schemas.microsoft.com/office/drawing/2014/main" id="{77D752EC-9964-4406-A6FE-7389FB90E918}"/>
                </a:ext>
              </a:extLst>
            </p:cNvPr>
            <p:cNvPicPr>
              <a:picLocks noChangeAspect="1"/>
            </p:cNvPicPr>
            <p:nvPr/>
          </p:nvPicPr>
          <p:blipFill>
            <a:blip r:embed="rId11"/>
            <a:stretch>
              <a:fillRect/>
            </a:stretch>
          </p:blipFill>
          <p:spPr>
            <a:xfrm rot="16200000">
              <a:off x="-1874049" y="3128682"/>
              <a:ext cx="600635" cy="600635"/>
            </a:xfrm>
            <a:prstGeom prst="rect">
              <a:avLst/>
            </a:prstGeom>
          </p:spPr>
        </p:pic>
      </p:grpSp>
      <p:grpSp>
        <p:nvGrpSpPr>
          <p:cNvPr id="23" name="Group 22">
            <a:extLst>
              <a:ext uri="{FF2B5EF4-FFF2-40B4-BE49-F238E27FC236}">
                <a16:creationId xmlns:a16="http://schemas.microsoft.com/office/drawing/2014/main" id="{8DE367CE-E3D1-4F0C-A10A-2EFB9DFBCF24}"/>
              </a:ext>
            </a:extLst>
          </p:cNvPr>
          <p:cNvGrpSpPr/>
          <p:nvPr/>
        </p:nvGrpSpPr>
        <p:grpSpPr>
          <a:xfrm>
            <a:off x="67396" y="20714"/>
            <a:ext cx="12164233" cy="6858000"/>
            <a:chOff x="-13351424" y="20714"/>
            <a:chExt cx="12164233" cy="6858000"/>
          </a:xfrm>
        </p:grpSpPr>
        <p:sp>
          <p:nvSpPr>
            <p:cNvPr id="61" name="Rectangle 60">
              <a:extLst>
                <a:ext uri="{FF2B5EF4-FFF2-40B4-BE49-F238E27FC236}">
                  <a16:creationId xmlns:a16="http://schemas.microsoft.com/office/drawing/2014/main" id="{8EB44F43-1436-4547-94FC-1F815B558023}"/>
                </a:ext>
              </a:extLst>
            </p:cNvPr>
            <p:cNvSpPr/>
            <p:nvPr/>
          </p:nvSpPr>
          <p:spPr>
            <a:xfrm>
              <a:off x="-13351424" y="2071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2" name="Group 61">
              <a:extLst>
                <a:ext uri="{FF2B5EF4-FFF2-40B4-BE49-F238E27FC236}">
                  <a16:creationId xmlns:a16="http://schemas.microsoft.com/office/drawing/2014/main" id="{62A833E1-67D8-43C1-A79B-B2FEE98D004D}"/>
                </a:ext>
              </a:extLst>
            </p:cNvPr>
            <p:cNvGrpSpPr/>
            <p:nvPr/>
          </p:nvGrpSpPr>
          <p:grpSpPr>
            <a:xfrm>
              <a:off x="-2424320" y="2221549"/>
              <a:ext cx="1237129" cy="2456330"/>
              <a:chOff x="10927104" y="2200835"/>
              <a:chExt cx="1237129" cy="2456330"/>
            </a:xfrm>
            <a:solidFill>
              <a:srgbClr val="7030A0"/>
            </a:solidFill>
          </p:grpSpPr>
          <p:sp>
            <p:nvSpPr>
              <p:cNvPr id="63" name="Freeform: Shape 62">
                <a:extLst>
                  <a:ext uri="{FF2B5EF4-FFF2-40B4-BE49-F238E27FC236}">
                    <a16:creationId xmlns:a16="http://schemas.microsoft.com/office/drawing/2014/main" id="{65A84570-8903-4C9A-9570-FB1AB63ACDB6}"/>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4" name="TextBox 63">
                <a:extLst>
                  <a:ext uri="{FF2B5EF4-FFF2-40B4-BE49-F238E27FC236}">
                    <a16:creationId xmlns:a16="http://schemas.microsoft.com/office/drawing/2014/main" id="{7335CB1D-58A1-47C8-846B-670866737B3C}"/>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Architecture </a:t>
                </a:r>
              </a:p>
            </p:txBody>
          </p:sp>
        </p:grpSp>
        <p:pic>
          <p:nvPicPr>
            <p:cNvPr id="65" name="Picture 64">
              <a:extLst>
                <a:ext uri="{FF2B5EF4-FFF2-40B4-BE49-F238E27FC236}">
                  <a16:creationId xmlns:a16="http://schemas.microsoft.com/office/drawing/2014/main" id="{C4A8B2E8-21A1-4AE5-8AF6-7EE26F0CB458}"/>
                </a:ext>
              </a:extLst>
            </p:cNvPr>
            <p:cNvPicPr>
              <a:picLocks noChangeAspect="1"/>
            </p:cNvPicPr>
            <p:nvPr/>
          </p:nvPicPr>
          <p:blipFill>
            <a:blip r:embed="rId12"/>
            <a:stretch>
              <a:fillRect/>
            </a:stretch>
          </p:blipFill>
          <p:spPr>
            <a:xfrm rot="16200000">
              <a:off x="-2345007" y="3166205"/>
              <a:ext cx="567018" cy="567018"/>
            </a:xfrm>
            <a:prstGeom prst="rect">
              <a:avLst/>
            </a:prstGeom>
          </p:spPr>
        </p:pic>
      </p:grpSp>
      <p:grpSp>
        <p:nvGrpSpPr>
          <p:cNvPr id="22" name="Group 21">
            <a:extLst>
              <a:ext uri="{FF2B5EF4-FFF2-40B4-BE49-F238E27FC236}">
                <a16:creationId xmlns:a16="http://schemas.microsoft.com/office/drawing/2014/main" id="{5B6C4479-8004-4E1B-B1E8-F540CA798C0B}"/>
              </a:ext>
            </a:extLst>
          </p:cNvPr>
          <p:cNvGrpSpPr/>
          <p:nvPr/>
        </p:nvGrpSpPr>
        <p:grpSpPr>
          <a:xfrm>
            <a:off x="49964" y="11430"/>
            <a:ext cx="12164233" cy="6858000"/>
            <a:chOff x="-13849244" y="11430"/>
            <a:chExt cx="12164233" cy="6858000"/>
          </a:xfrm>
        </p:grpSpPr>
        <p:sp>
          <p:nvSpPr>
            <p:cNvPr id="66" name="Rectangle 65">
              <a:extLst>
                <a:ext uri="{FF2B5EF4-FFF2-40B4-BE49-F238E27FC236}">
                  <a16:creationId xmlns:a16="http://schemas.microsoft.com/office/drawing/2014/main" id="{325065C1-1E03-423E-BC6E-21B8A9297D7C}"/>
                </a:ext>
              </a:extLst>
            </p:cNvPr>
            <p:cNvSpPr/>
            <p:nvPr/>
          </p:nvSpPr>
          <p:spPr>
            <a:xfrm>
              <a:off x="-13849244"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7" name="Group 66">
              <a:extLst>
                <a:ext uri="{FF2B5EF4-FFF2-40B4-BE49-F238E27FC236}">
                  <a16:creationId xmlns:a16="http://schemas.microsoft.com/office/drawing/2014/main" id="{88D2CFDD-0B04-4A49-989D-E36A7A46610D}"/>
                </a:ext>
              </a:extLst>
            </p:cNvPr>
            <p:cNvGrpSpPr/>
            <p:nvPr/>
          </p:nvGrpSpPr>
          <p:grpSpPr>
            <a:xfrm>
              <a:off x="-2922140" y="2200835"/>
              <a:ext cx="1237129" cy="2456330"/>
              <a:chOff x="10927104" y="2200835"/>
              <a:chExt cx="1237129" cy="2456330"/>
            </a:xfrm>
            <a:solidFill>
              <a:schemeClr val="tx2">
                <a:lumMod val="60000"/>
                <a:lumOff val="40000"/>
              </a:schemeClr>
            </a:solidFill>
          </p:grpSpPr>
          <p:sp>
            <p:nvSpPr>
              <p:cNvPr id="68" name="Freeform: Shape 67">
                <a:extLst>
                  <a:ext uri="{FF2B5EF4-FFF2-40B4-BE49-F238E27FC236}">
                    <a16:creationId xmlns:a16="http://schemas.microsoft.com/office/drawing/2014/main" id="{834D3844-0919-4D47-9C0A-BB785985E94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9" name="TextBox 68">
                <a:extLst>
                  <a:ext uri="{FF2B5EF4-FFF2-40B4-BE49-F238E27FC236}">
                    <a16:creationId xmlns:a16="http://schemas.microsoft.com/office/drawing/2014/main" id="{5A947791-80ED-4A8B-85D3-376359E47F20}"/>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Literature </a:t>
                </a:r>
              </a:p>
            </p:txBody>
          </p:sp>
        </p:grpSp>
        <p:pic>
          <p:nvPicPr>
            <p:cNvPr id="70" name="Picture 69">
              <a:extLst>
                <a:ext uri="{FF2B5EF4-FFF2-40B4-BE49-F238E27FC236}">
                  <a16:creationId xmlns:a16="http://schemas.microsoft.com/office/drawing/2014/main" id="{BAEDB845-4D1D-43EF-85C6-464B4B4AC107}"/>
                </a:ext>
              </a:extLst>
            </p:cNvPr>
            <p:cNvPicPr>
              <a:picLocks noChangeAspect="1"/>
            </p:cNvPicPr>
            <p:nvPr/>
          </p:nvPicPr>
          <p:blipFill>
            <a:blip r:embed="rId13"/>
            <a:stretch>
              <a:fillRect/>
            </a:stretch>
          </p:blipFill>
          <p:spPr>
            <a:xfrm rot="16200000">
              <a:off x="-2904211" y="3128682"/>
              <a:ext cx="600635" cy="600635"/>
            </a:xfrm>
            <a:prstGeom prst="rect">
              <a:avLst/>
            </a:prstGeom>
          </p:spPr>
        </p:pic>
      </p:grpSp>
      <p:grpSp>
        <p:nvGrpSpPr>
          <p:cNvPr id="21" name="Group 20">
            <a:extLst>
              <a:ext uri="{FF2B5EF4-FFF2-40B4-BE49-F238E27FC236}">
                <a16:creationId xmlns:a16="http://schemas.microsoft.com/office/drawing/2014/main" id="{D06CAFDF-71BD-4E69-BC70-F6DE04C8A622}"/>
              </a:ext>
            </a:extLst>
          </p:cNvPr>
          <p:cNvGrpSpPr/>
          <p:nvPr/>
        </p:nvGrpSpPr>
        <p:grpSpPr>
          <a:xfrm>
            <a:off x="78065" y="11430"/>
            <a:ext cx="12164233" cy="6858000"/>
            <a:chOff x="-14349985" y="11430"/>
            <a:chExt cx="12164233" cy="6858000"/>
          </a:xfrm>
        </p:grpSpPr>
        <p:sp>
          <p:nvSpPr>
            <p:cNvPr id="71" name="Rectangle 70">
              <a:extLst>
                <a:ext uri="{FF2B5EF4-FFF2-40B4-BE49-F238E27FC236}">
                  <a16:creationId xmlns:a16="http://schemas.microsoft.com/office/drawing/2014/main" id="{660CF2B4-969F-4FE5-ACDE-803C536E377E}"/>
                </a:ext>
              </a:extLst>
            </p:cNvPr>
            <p:cNvSpPr/>
            <p:nvPr/>
          </p:nvSpPr>
          <p:spPr>
            <a:xfrm>
              <a:off x="-14349985"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2" name="Group 71">
              <a:extLst>
                <a:ext uri="{FF2B5EF4-FFF2-40B4-BE49-F238E27FC236}">
                  <a16:creationId xmlns:a16="http://schemas.microsoft.com/office/drawing/2014/main" id="{82AC6A70-6425-40E3-8D75-87894D257038}"/>
                </a:ext>
              </a:extLst>
            </p:cNvPr>
            <p:cNvGrpSpPr/>
            <p:nvPr/>
          </p:nvGrpSpPr>
          <p:grpSpPr>
            <a:xfrm>
              <a:off x="-3422881" y="2200835"/>
              <a:ext cx="1237129" cy="2456330"/>
              <a:chOff x="10927104" y="2200835"/>
              <a:chExt cx="1237129" cy="2456330"/>
            </a:xfrm>
            <a:solidFill>
              <a:srgbClr val="00B050"/>
            </a:solidFill>
          </p:grpSpPr>
          <p:sp>
            <p:nvSpPr>
              <p:cNvPr id="73" name="Freeform: Shape 72">
                <a:extLst>
                  <a:ext uri="{FF2B5EF4-FFF2-40B4-BE49-F238E27FC236}">
                    <a16:creationId xmlns:a16="http://schemas.microsoft.com/office/drawing/2014/main" id="{A6A996CC-10C4-4056-8D92-8346991152E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4" name="TextBox 73">
                <a:extLst>
                  <a:ext uri="{FF2B5EF4-FFF2-40B4-BE49-F238E27FC236}">
                    <a16:creationId xmlns:a16="http://schemas.microsoft.com/office/drawing/2014/main" id="{416948CA-B111-4C4D-BC02-7DA4CF58E826}"/>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Module </a:t>
                </a:r>
              </a:p>
            </p:txBody>
          </p:sp>
        </p:grpSp>
        <p:pic>
          <p:nvPicPr>
            <p:cNvPr id="75" name="Picture 74">
              <a:extLst>
                <a:ext uri="{FF2B5EF4-FFF2-40B4-BE49-F238E27FC236}">
                  <a16:creationId xmlns:a16="http://schemas.microsoft.com/office/drawing/2014/main" id="{1E849775-269E-47BD-91BC-171BC4F194E4}"/>
                </a:ext>
              </a:extLst>
            </p:cNvPr>
            <p:cNvPicPr>
              <a:picLocks noChangeAspect="1"/>
            </p:cNvPicPr>
            <p:nvPr/>
          </p:nvPicPr>
          <p:blipFill>
            <a:blip r:embed="rId14"/>
            <a:stretch>
              <a:fillRect/>
            </a:stretch>
          </p:blipFill>
          <p:spPr>
            <a:xfrm rot="16200000">
              <a:off x="-3356244" y="3155576"/>
              <a:ext cx="546847" cy="546847"/>
            </a:xfrm>
            <a:prstGeom prst="rect">
              <a:avLst/>
            </a:prstGeom>
          </p:spPr>
        </p:pic>
      </p:grpSp>
      <p:grpSp>
        <p:nvGrpSpPr>
          <p:cNvPr id="13" name="Group 12">
            <a:extLst>
              <a:ext uri="{FF2B5EF4-FFF2-40B4-BE49-F238E27FC236}">
                <a16:creationId xmlns:a16="http://schemas.microsoft.com/office/drawing/2014/main" id="{97A823A8-EA52-4214-9928-4219A4B04E23}"/>
              </a:ext>
            </a:extLst>
          </p:cNvPr>
          <p:cNvGrpSpPr/>
          <p:nvPr/>
        </p:nvGrpSpPr>
        <p:grpSpPr>
          <a:xfrm>
            <a:off x="61213" y="13393"/>
            <a:ext cx="12164233" cy="6858000"/>
            <a:chOff x="-14863557" y="13393"/>
            <a:chExt cx="12164233" cy="6858000"/>
          </a:xfrm>
        </p:grpSpPr>
        <p:sp>
          <p:nvSpPr>
            <p:cNvPr id="76" name="Rectangle 75">
              <a:extLst>
                <a:ext uri="{FF2B5EF4-FFF2-40B4-BE49-F238E27FC236}">
                  <a16:creationId xmlns:a16="http://schemas.microsoft.com/office/drawing/2014/main" id="{7F206A52-C5F8-4985-9FF6-E9306F23E78A}"/>
                </a:ext>
              </a:extLst>
            </p:cNvPr>
            <p:cNvSpPr/>
            <p:nvPr/>
          </p:nvSpPr>
          <p:spPr>
            <a:xfrm>
              <a:off x="-14863557" y="13393"/>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7" name="Group 76">
              <a:extLst>
                <a:ext uri="{FF2B5EF4-FFF2-40B4-BE49-F238E27FC236}">
                  <a16:creationId xmlns:a16="http://schemas.microsoft.com/office/drawing/2014/main" id="{3587A7ED-E103-41E2-B11A-6939085C2AD5}"/>
                </a:ext>
              </a:extLst>
            </p:cNvPr>
            <p:cNvGrpSpPr/>
            <p:nvPr/>
          </p:nvGrpSpPr>
          <p:grpSpPr>
            <a:xfrm>
              <a:off x="-3936453" y="2168508"/>
              <a:ext cx="1237129" cy="2456330"/>
              <a:chOff x="10927104" y="2200835"/>
              <a:chExt cx="1237129" cy="2456330"/>
            </a:xfrm>
            <a:solidFill>
              <a:srgbClr val="FFC000"/>
            </a:solidFill>
          </p:grpSpPr>
          <p:sp>
            <p:nvSpPr>
              <p:cNvPr id="78" name="Freeform: Shape 77">
                <a:extLst>
                  <a:ext uri="{FF2B5EF4-FFF2-40B4-BE49-F238E27FC236}">
                    <a16:creationId xmlns:a16="http://schemas.microsoft.com/office/drawing/2014/main" id="{64A53A65-F394-4B8E-9FCD-AFC9A19F8CCD}"/>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9" name="TextBox 78">
                <a:extLst>
                  <a:ext uri="{FF2B5EF4-FFF2-40B4-BE49-F238E27FC236}">
                    <a16:creationId xmlns:a16="http://schemas.microsoft.com/office/drawing/2014/main" id="{2CE98001-B56A-48F8-9B9E-5A4EB06524EA}"/>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Work Flow </a:t>
                </a:r>
              </a:p>
            </p:txBody>
          </p:sp>
        </p:grpSp>
        <p:pic>
          <p:nvPicPr>
            <p:cNvPr id="80" name="Picture 79">
              <a:extLst>
                <a:ext uri="{FF2B5EF4-FFF2-40B4-BE49-F238E27FC236}">
                  <a16:creationId xmlns:a16="http://schemas.microsoft.com/office/drawing/2014/main" id="{C4C914C1-18A2-4B2E-8ACD-25F874D0DC65}"/>
                </a:ext>
              </a:extLst>
            </p:cNvPr>
            <p:cNvPicPr>
              <a:picLocks noChangeAspect="1"/>
            </p:cNvPicPr>
            <p:nvPr/>
          </p:nvPicPr>
          <p:blipFill>
            <a:blip r:embed="rId15"/>
            <a:stretch>
              <a:fillRect/>
            </a:stretch>
          </p:blipFill>
          <p:spPr>
            <a:xfrm rot="16200000">
              <a:off x="-3854128" y="3138937"/>
              <a:ext cx="515471" cy="515471"/>
            </a:xfrm>
            <a:prstGeom prst="rect">
              <a:avLst/>
            </a:prstGeom>
          </p:spPr>
        </p:pic>
      </p:grpSp>
      <p:grpSp>
        <p:nvGrpSpPr>
          <p:cNvPr id="12" name="Group 11">
            <a:extLst>
              <a:ext uri="{FF2B5EF4-FFF2-40B4-BE49-F238E27FC236}">
                <a16:creationId xmlns:a16="http://schemas.microsoft.com/office/drawing/2014/main" id="{10E0921F-DC7F-4E60-B810-FE39F0AC224A}"/>
              </a:ext>
            </a:extLst>
          </p:cNvPr>
          <p:cNvGrpSpPr/>
          <p:nvPr/>
        </p:nvGrpSpPr>
        <p:grpSpPr>
          <a:xfrm>
            <a:off x="82121" y="13393"/>
            <a:ext cx="12164233" cy="6858000"/>
            <a:chOff x="-15361377" y="13393"/>
            <a:chExt cx="12164233" cy="6858000"/>
          </a:xfrm>
        </p:grpSpPr>
        <p:sp>
          <p:nvSpPr>
            <p:cNvPr id="81" name="Rectangle 80">
              <a:extLst>
                <a:ext uri="{FF2B5EF4-FFF2-40B4-BE49-F238E27FC236}">
                  <a16:creationId xmlns:a16="http://schemas.microsoft.com/office/drawing/2014/main" id="{C0ABBB3A-301F-4D3D-8397-6AB03110B63F}"/>
                </a:ext>
              </a:extLst>
            </p:cNvPr>
            <p:cNvSpPr/>
            <p:nvPr/>
          </p:nvSpPr>
          <p:spPr>
            <a:xfrm>
              <a:off x="-15361377" y="13393"/>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82" name="Group 81">
              <a:extLst>
                <a:ext uri="{FF2B5EF4-FFF2-40B4-BE49-F238E27FC236}">
                  <a16:creationId xmlns:a16="http://schemas.microsoft.com/office/drawing/2014/main" id="{F75C97DF-0128-45BB-9061-8ECA2FF93611}"/>
                </a:ext>
              </a:extLst>
            </p:cNvPr>
            <p:cNvGrpSpPr/>
            <p:nvPr/>
          </p:nvGrpSpPr>
          <p:grpSpPr>
            <a:xfrm>
              <a:off x="-4434273" y="2168508"/>
              <a:ext cx="1237129" cy="2456330"/>
              <a:chOff x="10927104" y="2200835"/>
              <a:chExt cx="1237129" cy="2456330"/>
            </a:xfrm>
            <a:solidFill>
              <a:srgbClr val="C00000"/>
            </a:solidFill>
          </p:grpSpPr>
          <p:sp>
            <p:nvSpPr>
              <p:cNvPr id="83" name="Freeform: Shape 82">
                <a:extLst>
                  <a:ext uri="{FF2B5EF4-FFF2-40B4-BE49-F238E27FC236}">
                    <a16:creationId xmlns:a16="http://schemas.microsoft.com/office/drawing/2014/main" id="{46060F46-1477-4C67-8D32-4237D01289D2}"/>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4" name="TextBox 83">
                <a:extLst>
                  <a:ext uri="{FF2B5EF4-FFF2-40B4-BE49-F238E27FC236}">
                    <a16:creationId xmlns:a16="http://schemas.microsoft.com/office/drawing/2014/main" id="{13B139C4-0907-47A4-816E-ACA8F44AE614}"/>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Coding</a:t>
                </a:r>
              </a:p>
            </p:txBody>
          </p:sp>
        </p:grpSp>
        <p:pic>
          <p:nvPicPr>
            <p:cNvPr id="85" name="Picture 84">
              <a:extLst>
                <a:ext uri="{FF2B5EF4-FFF2-40B4-BE49-F238E27FC236}">
                  <a16:creationId xmlns:a16="http://schemas.microsoft.com/office/drawing/2014/main" id="{FD823A20-79C7-4042-82E7-2E9916BB9496}"/>
                </a:ext>
              </a:extLst>
            </p:cNvPr>
            <p:cNvPicPr>
              <a:picLocks noChangeAspect="1"/>
            </p:cNvPicPr>
            <p:nvPr/>
          </p:nvPicPr>
          <p:blipFill>
            <a:blip r:embed="rId16"/>
            <a:stretch>
              <a:fillRect/>
            </a:stretch>
          </p:blipFill>
          <p:spPr>
            <a:xfrm rot="16200000">
              <a:off x="-4307022" y="3123249"/>
              <a:ext cx="546847" cy="546847"/>
            </a:xfrm>
            <a:prstGeom prst="rect">
              <a:avLst/>
            </a:prstGeom>
          </p:spPr>
        </p:pic>
      </p:grpSp>
      <p:grpSp>
        <p:nvGrpSpPr>
          <p:cNvPr id="11" name="Group 10">
            <a:extLst>
              <a:ext uri="{FF2B5EF4-FFF2-40B4-BE49-F238E27FC236}">
                <a16:creationId xmlns:a16="http://schemas.microsoft.com/office/drawing/2014/main" id="{D1B3F873-BA72-4FF9-8EB2-C16930E547D9}"/>
              </a:ext>
            </a:extLst>
          </p:cNvPr>
          <p:cNvGrpSpPr/>
          <p:nvPr/>
        </p:nvGrpSpPr>
        <p:grpSpPr>
          <a:xfrm>
            <a:off x="80504" y="11586"/>
            <a:ext cx="12164233" cy="6858000"/>
            <a:chOff x="-15843900" y="11586"/>
            <a:chExt cx="12164233" cy="6858000"/>
          </a:xfrm>
        </p:grpSpPr>
        <p:sp>
          <p:nvSpPr>
            <p:cNvPr id="91" name="Rectangle 90">
              <a:extLst>
                <a:ext uri="{FF2B5EF4-FFF2-40B4-BE49-F238E27FC236}">
                  <a16:creationId xmlns:a16="http://schemas.microsoft.com/office/drawing/2014/main" id="{F879561B-DB93-43F3-BA56-E3C691595D25}"/>
                </a:ext>
              </a:extLst>
            </p:cNvPr>
            <p:cNvSpPr/>
            <p:nvPr/>
          </p:nvSpPr>
          <p:spPr>
            <a:xfrm>
              <a:off x="-15843900" y="11586"/>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2" name="Group 91">
              <a:extLst>
                <a:ext uri="{FF2B5EF4-FFF2-40B4-BE49-F238E27FC236}">
                  <a16:creationId xmlns:a16="http://schemas.microsoft.com/office/drawing/2014/main" id="{D6AB883D-3E21-4B18-B18F-F5F321D66E46}"/>
                </a:ext>
              </a:extLst>
            </p:cNvPr>
            <p:cNvGrpSpPr/>
            <p:nvPr/>
          </p:nvGrpSpPr>
          <p:grpSpPr>
            <a:xfrm>
              <a:off x="-4916796" y="2189561"/>
              <a:ext cx="1237129" cy="2456330"/>
              <a:chOff x="10927104" y="2200835"/>
              <a:chExt cx="1237129" cy="2456330"/>
            </a:xfrm>
            <a:solidFill>
              <a:srgbClr val="FF0000"/>
            </a:solidFill>
          </p:grpSpPr>
          <p:sp>
            <p:nvSpPr>
              <p:cNvPr id="93" name="Freeform: Shape 92">
                <a:extLst>
                  <a:ext uri="{FF2B5EF4-FFF2-40B4-BE49-F238E27FC236}">
                    <a16:creationId xmlns:a16="http://schemas.microsoft.com/office/drawing/2014/main" id="{B6C3678D-9A2F-412B-9135-09E55871E737}"/>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4" name="TextBox 93">
                <a:extLst>
                  <a:ext uri="{FF2B5EF4-FFF2-40B4-BE49-F238E27FC236}">
                    <a16:creationId xmlns:a16="http://schemas.microsoft.com/office/drawing/2014/main" id="{83C382C9-5A60-4667-A080-9C60F2BABDA8}"/>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Demo</a:t>
                </a:r>
              </a:p>
            </p:txBody>
          </p:sp>
        </p:grpSp>
        <p:pic>
          <p:nvPicPr>
            <p:cNvPr id="95" name="Picture 94">
              <a:extLst>
                <a:ext uri="{FF2B5EF4-FFF2-40B4-BE49-F238E27FC236}">
                  <a16:creationId xmlns:a16="http://schemas.microsoft.com/office/drawing/2014/main" id="{5AF9A32A-B678-44CB-B8D6-E278986DBB13}"/>
                </a:ext>
              </a:extLst>
            </p:cNvPr>
            <p:cNvPicPr>
              <a:picLocks noChangeAspect="1"/>
            </p:cNvPicPr>
            <p:nvPr/>
          </p:nvPicPr>
          <p:blipFill>
            <a:blip r:embed="rId17"/>
            <a:stretch>
              <a:fillRect/>
            </a:stretch>
          </p:blipFill>
          <p:spPr>
            <a:xfrm rot="16200000">
              <a:off x="-4809220" y="3131454"/>
              <a:ext cx="572545" cy="572545"/>
            </a:xfrm>
            <a:prstGeom prst="rect">
              <a:avLst/>
            </a:prstGeom>
          </p:spPr>
        </p:pic>
      </p:grpSp>
      <p:grpSp>
        <p:nvGrpSpPr>
          <p:cNvPr id="8" name="Group 7">
            <a:extLst>
              <a:ext uri="{FF2B5EF4-FFF2-40B4-BE49-F238E27FC236}">
                <a16:creationId xmlns:a16="http://schemas.microsoft.com/office/drawing/2014/main" id="{DC01864B-0072-4AD4-B802-543C258F9243}"/>
              </a:ext>
            </a:extLst>
          </p:cNvPr>
          <p:cNvGrpSpPr/>
          <p:nvPr/>
        </p:nvGrpSpPr>
        <p:grpSpPr>
          <a:xfrm>
            <a:off x="95895" y="11430"/>
            <a:ext cx="12164233" cy="6858000"/>
            <a:chOff x="-16325218" y="11430"/>
            <a:chExt cx="12164233" cy="6858000"/>
          </a:xfrm>
        </p:grpSpPr>
        <p:sp>
          <p:nvSpPr>
            <p:cNvPr id="96" name="Rectangle 95">
              <a:extLst>
                <a:ext uri="{FF2B5EF4-FFF2-40B4-BE49-F238E27FC236}">
                  <a16:creationId xmlns:a16="http://schemas.microsoft.com/office/drawing/2014/main" id="{D87DB16F-15EF-45DE-8370-B899DAF1B95F}"/>
                </a:ext>
              </a:extLst>
            </p:cNvPr>
            <p:cNvSpPr/>
            <p:nvPr/>
          </p:nvSpPr>
          <p:spPr>
            <a:xfrm>
              <a:off x="-1632521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7" name="Group 96">
              <a:extLst>
                <a:ext uri="{FF2B5EF4-FFF2-40B4-BE49-F238E27FC236}">
                  <a16:creationId xmlns:a16="http://schemas.microsoft.com/office/drawing/2014/main" id="{DCCCA264-F8C7-4CEF-B132-03D2DF1330C8}"/>
                </a:ext>
              </a:extLst>
            </p:cNvPr>
            <p:cNvGrpSpPr/>
            <p:nvPr/>
          </p:nvGrpSpPr>
          <p:grpSpPr>
            <a:xfrm>
              <a:off x="-5398114" y="2200835"/>
              <a:ext cx="1237129" cy="2456330"/>
              <a:chOff x="10927104" y="2200835"/>
              <a:chExt cx="1237129" cy="2456330"/>
            </a:xfrm>
            <a:solidFill>
              <a:srgbClr val="FFC000"/>
            </a:solidFill>
          </p:grpSpPr>
          <p:sp>
            <p:nvSpPr>
              <p:cNvPr id="98" name="Freeform: Shape 97">
                <a:extLst>
                  <a:ext uri="{FF2B5EF4-FFF2-40B4-BE49-F238E27FC236}">
                    <a16:creationId xmlns:a16="http://schemas.microsoft.com/office/drawing/2014/main" id="{B34E6EE4-F63B-4709-A0F6-F6C9B1A4C15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9" name="TextBox 98">
                <a:extLst>
                  <a:ext uri="{FF2B5EF4-FFF2-40B4-BE49-F238E27FC236}">
                    <a16:creationId xmlns:a16="http://schemas.microsoft.com/office/drawing/2014/main" id="{51367901-C575-4785-A1D7-36F78DC2E4EA}"/>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Snap</a:t>
                </a:r>
              </a:p>
            </p:txBody>
          </p:sp>
        </p:grpSp>
        <p:pic>
          <p:nvPicPr>
            <p:cNvPr id="100" name="Picture 99">
              <a:extLst>
                <a:ext uri="{FF2B5EF4-FFF2-40B4-BE49-F238E27FC236}">
                  <a16:creationId xmlns:a16="http://schemas.microsoft.com/office/drawing/2014/main" id="{28C933A0-13C6-4E84-8C70-EFD326C3A571}"/>
                </a:ext>
              </a:extLst>
            </p:cNvPr>
            <p:cNvPicPr>
              <a:picLocks noChangeAspect="1"/>
            </p:cNvPicPr>
            <p:nvPr/>
          </p:nvPicPr>
          <p:blipFill>
            <a:blip r:embed="rId18"/>
            <a:stretch>
              <a:fillRect/>
            </a:stretch>
          </p:blipFill>
          <p:spPr>
            <a:xfrm rot="16200000">
              <a:off x="-5251394" y="3162300"/>
              <a:ext cx="533400" cy="533400"/>
            </a:xfrm>
            <a:prstGeom prst="rect">
              <a:avLst/>
            </a:prstGeom>
          </p:spPr>
        </p:pic>
      </p:grpSp>
      <p:grpSp>
        <p:nvGrpSpPr>
          <p:cNvPr id="6" name="Group 5">
            <a:extLst>
              <a:ext uri="{FF2B5EF4-FFF2-40B4-BE49-F238E27FC236}">
                <a16:creationId xmlns:a16="http://schemas.microsoft.com/office/drawing/2014/main" id="{1D330824-0088-408F-8DBE-20BC9BE1462D}"/>
              </a:ext>
            </a:extLst>
          </p:cNvPr>
          <p:cNvGrpSpPr/>
          <p:nvPr/>
        </p:nvGrpSpPr>
        <p:grpSpPr>
          <a:xfrm>
            <a:off x="-11661931" y="11274"/>
            <a:ext cx="12164233" cy="6858000"/>
            <a:chOff x="-16818209" y="11274"/>
            <a:chExt cx="12164233" cy="6858000"/>
          </a:xfrm>
        </p:grpSpPr>
        <p:sp>
          <p:nvSpPr>
            <p:cNvPr id="101" name="Rectangle 100">
              <a:extLst>
                <a:ext uri="{FF2B5EF4-FFF2-40B4-BE49-F238E27FC236}">
                  <a16:creationId xmlns:a16="http://schemas.microsoft.com/office/drawing/2014/main" id="{4F74E032-B2A0-452B-B53F-B1F996969182}"/>
                </a:ext>
              </a:extLst>
            </p:cNvPr>
            <p:cNvSpPr/>
            <p:nvPr/>
          </p:nvSpPr>
          <p:spPr>
            <a:xfrm>
              <a:off x="-16818209" y="1127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2" name="Group 101">
              <a:extLst>
                <a:ext uri="{FF2B5EF4-FFF2-40B4-BE49-F238E27FC236}">
                  <a16:creationId xmlns:a16="http://schemas.microsoft.com/office/drawing/2014/main" id="{208878C4-941A-4241-87EA-D3311EF0A6E9}"/>
                </a:ext>
              </a:extLst>
            </p:cNvPr>
            <p:cNvGrpSpPr/>
            <p:nvPr/>
          </p:nvGrpSpPr>
          <p:grpSpPr>
            <a:xfrm>
              <a:off x="-5891105" y="2212109"/>
              <a:ext cx="1237129" cy="2456330"/>
              <a:chOff x="10927104" y="2200835"/>
              <a:chExt cx="1237129" cy="2456330"/>
            </a:xfrm>
            <a:solidFill>
              <a:srgbClr val="92D050"/>
            </a:solidFill>
          </p:grpSpPr>
          <p:sp>
            <p:nvSpPr>
              <p:cNvPr id="103" name="Freeform: Shape 102">
                <a:extLst>
                  <a:ext uri="{FF2B5EF4-FFF2-40B4-BE49-F238E27FC236}">
                    <a16:creationId xmlns:a16="http://schemas.microsoft.com/office/drawing/2014/main" id="{897416EB-1F88-4FCD-BFDD-417A3B47BFCC}"/>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4" name="TextBox 103">
                <a:extLst>
                  <a:ext uri="{FF2B5EF4-FFF2-40B4-BE49-F238E27FC236}">
                    <a16:creationId xmlns:a16="http://schemas.microsoft.com/office/drawing/2014/main" id="{9977377A-723C-401A-8AD3-CD22B24656C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Testing</a:t>
                </a:r>
              </a:p>
            </p:txBody>
          </p:sp>
        </p:grpSp>
        <p:pic>
          <p:nvPicPr>
            <p:cNvPr id="105" name="Picture 104">
              <a:extLst>
                <a:ext uri="{FF2B5EF4-FFF2-40B4-BE49-F238E27FC236}">
                  <a16:creationId xmlns:a16="http://schemas.microsoft.com/office/drawing/2014/main" id="{B3B5BBC3-4D86-4C24-BA65-7FE6EDE08AA4}"/>
                </a:ext>
              </a:extLst>
            </p:cNvPr>
            <p:cNvPicPr>
              <a:picLocks noChangeAspect="1"/>
            </p:cNvPicPr>
            <p:nvPr/>
          </p:nvPicPr>
          <p:blipFill>
            <a:blip r:embed="rId19"/>
            <a:stretch>
              <a:fillRect/>
            </a:stretch>
          </p:blipFill>
          <p:spPr>
            <a:xfrm rot="16200000">
              <a:off x="-5874373" y="3108580"/>
              <a:ext cx="663388" cy="663388"/>
            </a:xfrm>
            <a:prstGeom prst="rect">
              <a:avLst/>
            </a:prstGeom>
          </p:spPr>
        </p:pic>
      </p:grpSp>
      <p:grpSp>
        <p:nvGrpSpPr>
          <p:cNvPr id="5" name="Group 4">
            <a:extLst>
              <a:ext uri="{FF2B5EF4-FFF2-40B4-BE49-F238E27FC236}">
                <a16:creationId xmlns:a16="http://schemas.microsoft.com/office/drawing/2014/main" id="{7921A158-2456-476A-ACCE-1AE2B6D370F3}"/>
              </a:ext>
            </a:extLst>
          </p:cNvPr>
          <p:cNvGrpSpPr/>
          <p:nvPr/>
        </p:nvGrpSpPr>
        <p:grpSpPr>
          <a:xfrm>
            <a:off x="-19865324" y="11430"/>
            <a:ext cx="12164233" cy="6858000"/>
            <a:chOff x="-17297384" y="11430"/>
            <a:chExt cx="12164233" cy="6858000"/>
          </a:xfrm>
        </p:grpSpPr>
        <p:sp>
          <p:nvSpPr>
            <p:cNvPr id="106" name="Rectangle 105">
              <a:extLst>
                <a:ext uri="{FF2B5EF4-FFF2-40B4-BE49-F238E27FC236}">
                  <a16:creationId xmlns:a16="http://schemas.microsoft.com/office/drawing/2014/main" id="{5322BCD8-B9AA-4F1A-904D-4214B67BA855}"/>
                </a:ext>
              </a:extLst>
            </p:cNvPr>
            <p:cNvSpPr/>
            <p:nvPr/>
          </p:nvSpPr>
          <p:spPr>
            <a:xfrm>
              <a:off x="-17297384"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7" name="Group 106">
              <a:extLst>
                <a:ext uri="{FF2B5EF4-FFF2-40B4-BE49-F238E27FC236}">
                  <a16:creationId xmlns:a16="http://schemas.microsoft.com/office/drawing/2014/main" id="{747B2932-49C2-403F-B9EE-C9D301A44D41}"/>
                </a:ext>
              </a:extLst>
            </p:cNvPr>
            <p:cNvGrpSpPr/>
            <p:nvPr/>
          </p:nvGrpSpPr>
          <p:grpSpPr>
            <a:xfrm>
              <a:off x="-6370280" y="2200835"/>
              <a:ext cx="1237129" cy="2456330"/>
              <a:chOff x="10927104" y="2200835"/>
              <a:chExt cx="1237129" cy="2456330"/>
            </a:xfrm>
            <a:solidFill>
              <a:schemeClr val="accent2">
                <a:lumMod val="75000"/>
              </a:schemeClr>
            </a:solidFill>
          </p:grpSpPr>
          <p:sp>
            <p:nvSpPr>
              <p:cNvPr id="108" name="Freeform: Shape 107">
                <a:extLst>
                  <a:ext uri="{FF2B5EF4-FFF2-40B4-BE49-F238E27FC236}">
                    <a16:creationId xmlns:a16="http://schemas.microsoft.com/office/drawing/2014/main" id="{2A20210E-9BC4-4C2A-811B-687B15E8FA2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9" name="TextBox 108">
                <a:extLst>
                  <a:ext uri="{FF2B5EF4-FFF2-40B4-BE49-F238E27FC236}">
                    <a16:creationId xmlns:a16="http://schemas.microsoft.com/office/drawing/2014/main" id="{E9C000EC-0D9F-474B-81F8-D3614247155D}"/>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Result</a:t>
                </a:r>
              </a:p>
            </p:txBody>
          </p:sp>
        </p:grpSp>
        <p:pic>
          <p:nvPicPr>
            <p:cNvPr id="110" name="Picture 109">
              <a:extLst>
                <a:ext uri="{FF2B5EF4-FFF2-40B4-BE49-F238E27FC236}">
                  <a16:creationId xmlns:a16="http://schemas.microsoft.com/office/drawing/2014/main" id="{8866ADA1-C641-4B54-AA6C-CCBDD3348A06}"/>
                </a:ext>
              </a:extLst>
            </p:cNvPr>
            <p:cNvPicPr>
              <a:picLocks noChangeAspect="1"/>
            </p:cNvPicPr>
            <p:nvPr/>
          </p:nvPicPr>
          <p:blipFill>
            <a:blip r:embed="rId20"/>
            <a:stretch>
              <a:fillRect/>
            </a:stretch>
          </p:blipFill>
          <p:spPr>
            <a:xfrm rot="16200000">
              <a:off x="-6285714" y="3173506"/>
              <a:ext cx="510989" cy="510989"/>
            </a:xfrm>
            <a:prstGeom prst="rect">
              <a:avLst/>
            </a:prstGeom>
          </p:spPr>
        </p:pic>
      </p:grpSp>
      <p:grpSp>
        <p:nvGrpSpPr>
          <p:cNvPr id="2" name="Group 1">
            <a:extLst>
              <a:ext uri="{FF2B5EF4-FFF2-40B4-BE49-F238E27FC236}">
                <a16:creationId xmlns:a16="http://schemas.microsoft.com/office/drawing/2014/main" id="{1FCE99C7-DCA9-4AB0-B584-C629292DB967}"/>
              </a:ext>
            </a:extLst>
          </p:cNvPr>
          <p:cNvGrpSpPr/>
          <p:nvPr/>
        </p:nvGrpSpPr>
        <p:grpSpPr>
          <a:xfrm>
            <a:off x="-20365418" y="11247"/>
            <a:ext cx="12164233" cy="6858000"/>
            <a:chOff x="-17766998" y="11247"/>
            <a:chExt cx="12164233" cy="6858000"/>
          </a:xfrm>
        </p:grpSpPr>
        <p:sp>
          <p:nvSpPr>
            <p:cNvPr id="111" name="Rectangle 110">
              <a:extLst>
                <a:ext uri="{FF2B5EF4-FFF2-40B4-BE49-F238E27FC236}">
                  <a16:creationId xmlns:a16="http://schemas.microsoft.com/office/drawing/2014/main" id="{C941B9E8-B273-491D-BFCA-34A34C59DA45}"/>
                </a:ext>
              </a:extLst>
            </p:cNvPr>
            <p:cNvSpPr/>
            <p:nvPr/>
          </p:nvSpPr>
          <p:spPr>
            <a:xfrm>
              <a:off x="-17766998" y="11247"/>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2" name="Group 111">
              <a:extLst>
                <a:ext uri="{FF2B5EF4-FFF2-40B4-BE49-F238E27FC236}">
                  <a16:creationId xmlns:a16="http://schemas.microsoft.com/office/drawing/2014/main" id="{4C026B2A-B1A4-4B04-9362-0FE80074EEDE}"/>
                </a:ext>
              </a:extLst>
            </p:cNvPr>
            <p:cNvGrpSpPr/>
            <p:nvPr/>
          </p:nvGrpSpPr>
          <p:grpSpPr>
            <a:xfrm>
              <a:off x="-6839894" y="2189222"/>
              <a:ext cx="1237129" cy="2456330"/>
              <a:chOff x="10927104" y="2200835"/>
              <a:chExt cx="1237129" cy="2456330"/>
            </a:xfrm>
            <a:solidFill>
              <a:srgbClr val="00B050"/>
            </a:solidFill>
          </p:grpSpPr>
          <p:sp>
            <p:nvSpPr>
              <p:cNvPr id="113" name="Freeform: Shape 112">
                <a:extLst>
                  <a:ext uri="{FF2B5EF4-FFF2-40B4-BE49-F238E27FC236}">
                    <a16:creationId xmlns:a16="http://schemas.microsoft.com/office/drawing/2014/main" id="{F713FD38-0806-4F55-8D5D-14998013850A}"/>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14" name="TextBox 113">
                <a:extLst>
                  <a:ext uri="{FF2B5EF4-FFF2-40B4-BE49-F238E27FC236}">
                    <a16:creationId xmlns:a16="http://schemas.microsoft.com/office/drawing/2014/main" id="{F9A87DD7-3856-47C0-9A18-C811AE8793B2}"/>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Conclusion</a:t>
                </a:r>
              </a:p>
            </p:txBody>
          </p:sp>
        </p:grpSp>
        <p:pic>
          <p:nvPicPr>
            <p:cNvPr id="115" name="Picture 114">
              <a:extLst>
                <a:ext uri="{FF2B5EF4-FFF2-40B4-BE49-F238E27FC236}">
                  <a16:creationId xmlns:a16="http://schemas.microsoft.com/office/drawing/2014/main" id="{7C9D8949-50E3-4875-870B-E1D02DB1B615}"/>
                </a:ext>
              </a:extLst>
            </p:cNvPr>
            <p:cNvPicPr>
              <a:picLocks noChangeAspect="1"/>
            </p:cNvPicPr>
            <p:nvPr/>
          </p:nvPicPr>
          <p:blipFill>
            <a:blip r:embed="rId21"/>
            <a:stretch>
              <a:fillRect/>
            </a:stretch>
          </p:blipFill>
          <p:spPr>
            <a:xfrm rot="16200000">
              <a:off x="-6751445" y="3121551"/>
              <a:ext cx="591671" cy="591671"/>
            </a:xfrm>
            <a:prstGeom prst="rect">
              <a:avLst/>
            </a:prstGeom>
          </p:spPr>
        </p:pic>
      </p:grpSp>
      <p:pic>
        <p:nvPicPr>
          <p:cNvPr id="7" name="Picture 6">
            <a:extLst>
              <a:ext uri="{FF2B5EF4-FFF2-40B4-BE49-F238E27FC236}">
                <a16:creationId xmlns:a16="http://schemas.microsoft.com/office/drawing/2014/main" id="{01EF535E-AFE8-4CE5-B9D3-199E40E25F28}"/>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554256" y="127000"/>
            <a:ext cx="2971800" cy="6604000"/>
          </a:xfrm>
          <a:prstGeom prst="rect">
            <a:avLst/>
          </a:prstGeom>
        </p:spPr>
      </p:pic>
      <p:pic>
        <p:nvPicPr>
          <p:cNvPr id="119" name="Picture 118">
            <a:extLst>
              <a:ext uri="{FF2B5EF4-FFF2-40B4-BE49-F238E27FC236}">
                <a16:creationId xmlns:a16="http://schemas.microsoft.com/office/drawing/2014/main" id="{14237552-FFE9-4F87-8AE6-F78F542D240C}"/>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31413" y="127000"/>
            <a:ext cx="2971800" cy="6604000"/>
          </a:xfrm>
          <a:prstGeom prst="rect">
            <a:avLst/>
          </a:prstGeom>
        </p:spPr>
      </p:pic>
      <p:pic>
        <p:nvPicPr>
          <p:cNvPr id="121" name="Picture 120">
            <a:extLst>
              <a:ext uri="{FF2B5EF4-FFF2-40B4-BE49-F238E27FC236}">
                <a16:creationId xmlns:a16="http://schemas.microsoft.com/office/drawing/2014/main" id="{E3F15743-6C4C-4B5F-B727-79B83678E2B4}"/>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908170" y="127000"/>
            <a:ext cx="2971799" cy="6604000"/>
          </a:xfrm>
          <a:prstGeom prst="rect">
            <a:avLst/>
          </a:prstGeom>
        </p:spPr>
      </p:pic>
    </p:spTree>
    <p:extLst>
      <p:ext uri="{BB962C8B-B14F-4D97-AF65-F5344CB8AC3E}">
        <p14:creationId xmlns:p14="http://schemas.microsoft.com/office/powerpoint/2010/main" val="3134199130"/>
      </p:ext>
    </p:extLst>
  </p:cSld>
  <p:clrMapOvr>
    <a:masterClrMapping/>
  </p:clrMapOvr>
  <p:transition spd="slow">
    <p:cover dir="r"/>
    <p:sndAc>
      <p:stSnd>
        <p:snd r:embed="rId2" name="click.wav"/>
      </p:stSnd>
    </p:sndAc>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7" name="Group 116">
            <a:extLst>
              <a:ext uri="{FF2B5EF4-FFF2-40B4-BE49-F238E27FC236}">
                <a16:creationId xmlns:a16="http://schemas.microsoft.com/office/drawing/2014/main" id="{EDA28C03-7632-4241-95B7-FBB636F961F7}"/>
              </a:ext>
            </a:extLst>
          </p:cNvPr>
          <p:cNvGrpSpPr/>
          <p:nvPr/>
        </p:nvGrpSpPr>
        <p:grpSpPr>
          <a:xfrm>
            <a:off x="32933" y="9115"/>
            <a:ext cx="12164233" cy="6858000"/>
            <a:chOff x="35784" y="9284"/>
            <a:chExt cx="12164233" cy="6858000"/>
          </a:xfrm>
        </p:grpSpPr>
        <p:sp>
          <p:nvSpPr>
            <p:cNvPr id="4" name="Rectangle 3">
              <a:extLst>
                <a:ext uri="{FF2B5EF4-FFF2-40B4-BE49-F238E27FC236}">
                  <a16:creationId xmlns:a16="http://schemas.microsoft.com/office/drawing/2014/main" id="{5325182F-DD99-4A1B-A101-4E4A66FEA396}"/>
                </a:ext>
              </a:extLst>
            </p:cNvPr>
            <p:cNvSpPr/>
            <p:nvPr/>
          </p:nvSpPr>
          <p:spPr>
            <a:xfrm>
              <a:off x="35784" y="928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5" name="Group 14">
              <a:extLst>
                <a:ext uri="{FF2B5EF4-FFF2-40B4-BE49-F238E27FC236}">
                  <a16:creationId xmlns:a16="http://schemas.microsoft.com/office/drawing/2014/main" id="{3612D5D8-A1B2-470F-913B-0E3CB2D318D0}"/>
                </a:ext>
              </a:extLst>
            </p:cNvPr>
            <p:cNvGrpSpPr/>
            <p:nvPr/>
          </p:nvGrpSpPr>
          <p:grpSpPr>
            <a:xfrm>
              <a:off x="10962888" y="2189405"/>
              <a:ext cx="1237129" cy="2456330"/>
              <a:chOff x="10927104" y="2200835"/>
              <a:chExt cx="1237129" cy="2456330"/>
            </a:xfrm>
          </p:grpSpPr>
          <p:sp>
            <p:nvSpPr>
              <p:cNvPr id="9" name="Freeform: Shape 8">
                <a:extLst>
                  <a:ext uri="{FF2B5EF4-FFF2-40B4-BE49-F238E27FC236}">
                    <a16:creationId xmlns:a16="http://schemas.microsoft.com/office/drawing/2014/main" id="{1B197C8E-43B8-4E09-8B8F-86809218EB6A}"/>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 name="TextBox 9">
                <a:extLst>
                  <a:ext uri="{FF2B5EF4-FFF2-40B4-BE49-F238E27FC236}">
                    <a16:creationId xmlns:a16="http://schemas.microsoft.com/office/drawing/2014/main" id="{F0329830-636B-4BF1-AAD4-1B1F3AC6965A}"/>
                  </a:ext>
                </a:extLst>
              </p:cNvPr>
              <p:cNvSpPr txBox="1"/>
              <p:nvPr/>
            </p:nvSpPr>
            <p:spPr>
              <a:xfrm rot="16200000">
                <a:off x="10815481" y="3167390"/>
                <a:ext cx="2106706" cy="523220"/>
              </a:xfrm>
              <a:prstGeom prst="rect">
                <a:avLst/>
              </a:prstGeom>
              <a:noFill/>
            </p:spPr>
            <p:txBody>
              <a:bodyPr wrap="square" rtlCol="0">
                <a:spAutoFit/>
              </a:bodyPr>
              <a:lstStyle/>
              <a:p>
                <a:pPr algn="ctr"/>
                <a:r>
                  <a:rPr lang="en-IN" sz="2800" b="1" dirty="0">
                    <a:solidFill>
                      <a:schemeClr val="bg2"/>
                    </a:solidFill>
                    <a:latin typeface="Tw Cen MT" panose="020B0602020104020603" pitchFamily="34" charset="0"/>
                  </a:rPr>
                  <a:t>Title</a:t>
                </a:r>
              </a:p>
            </p:txBody>
          </p:sp>
          <p:pic>
            <p:nvPicPr>
              <p:cNvPr id="14" name="Picture 13">
                <a:extLst>
                  <a:ext uri="{FF2B5EF4-FFF2-40B4-BE49-F238E27FC236}">
                    <a16:creationId xmlns:a16="http://schemas.microsoft.com/office/drawing/2014/main" id="{C453BAB4-FDD7-4731-BBE6-4FF701A52ABF}"/>
                  </a:ext>
                </a:extLst>
              </p:cNvPr>
              <p:cNvPicPr>
                <a:picLocks noChangeAspect="1"/>
              </p:cNvPicPr>
              <p:nvPr/>
            </p:nvPicPr>
            <p:blipFill>
              <a:blip r:embed="rId3"/>
              <a:stretch>
                <a:fillRect/>
              </a:stretch>
            </p:blipFill>
            <p:spPr>
              <a:xfrm rot="16200000">
                <a:off x="11030197" y="3171264"/>
                <a:ext cx="515471" cy="515471"/>
              </a:xfrm>
              <a:prstGeom prst="rect">
                <a:avLst/>
              </a:prstGeom>
            </p:spPr>
          </p:pic>
        </p:grpSp>
      </p:grpSp>
      <p:grpSp>
        <p:nvGrpSpPr>
          <p:cNvPr id="116" name="Group 115">
            <a:extLst>
              <a:ext uri="{FF2B5EF4-FFF2-40B4-BE49-F238E27FC236}">
                <a16:creationId xmlns:a16="http://schemas.microsoft.com/office/drawing/2014/main" id="{A1A8396F-0CE5-401D-A629-7EF0B937BE7A}"/>
              </a:ext>
            </a:extLst>
          </p:cNvPr>
          <p:cNvGrpSpPr/>
          <p:nvPr/>
        </p:nvGrpSpPr>
        <p:grpSpPr>
          <a:xfrm>
            <a:off x="29930" y="9284"/>
            <a:ext cx="12164233" cy="6858000"/>
            <a:chOff x="-450130" y="9284"/>
            <a:chExt cx="12164233" cy="6858000"/>
          </a:xfrm>
        </p:grpSpPr>
        <p:sp>
          <p:nvSpPr>
            <p:cNvPr id="16" name="Rectangle 15">
              <a:extLst>
                <a:ext uri="{FF2B5EF4-FFF2-40B4-BE49-F238E27FC236}">
                  <a16:creationId xmlns:a16="http://schemas.microsoft.com/office/drawing/2014/main" id="{2EB8F937-046F-4E9F-9A9C-F21B01918C67}"/>
                </a:ext>
              </a:extLst>
            </p:cNvPr>
            <p:cNvSpPr/>
            <p:nvPr/>
          </p:nvSpPr>
          <p:spPr>
            <a:xfrm>
              <a:off x="-450130" y="928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7" name="Group 16">
              <a:extLst>
                <a:ext uri="{FF2B5EF4-FFF2-40B4-BE49-F238E27FC236}">
                  <a16:creationId xmlns:a16="http://schemas.microsoft.com/office/drawing/2014/main" id="{15EB636C-4A35-4CB9-9765-BE5EEB83BA81}"/>
                </a:ext>
              </a:extLst>
            </p:cNvPr>
            <p:cNvGrpSpPr/>
            <p:nvPr/>
          </p:nvGrpSpPr>
          <p:grpSpPr>
            <a:xfrm>
              <a:off x="10476974" y="2210119"/>
              <a:ext cx="1237129" cy="2456330"/>
              <a:chOff x="10927104" y="2200835"/>
              <a:chExt cx="1237129" cy="2456330"/>
            </a:xfrm>
            <a:solidFill>
              <a:srgbClr val="00B0F0"/>
            </a:solidFill>
          </p:grpSpPr>
          <p:sp>
            <p:nvSpPr>
              <p:cNvPr id="18" name="Freeform: Shape 17">
                <a:extLst>
                  <a:ext uri="{FF2B5EF4-FFF2-40B4-BE49-F238E27FC236}">
                    <a16:creationId xmlns:a16="http://schemas.microsoft.com/office/drawing/2014/main" id="{A175329F-AD58-40ED-BAE9-3E71D36E44D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9" name="TextBox 18">
                <a:extLst>
                  <a:ext uri="{FF2B5EF4-FFF2-40B4-BE49-F238E27FC236}">
                    <a16:creationId xmlns:a16="http://schemas.microsoft.com/office/drawing/2014/main" id="{973C6430-B429-4E48-846F-1FF675FC6845}"/>
                  </a:ext>
                </a:extLst>
              </p:cNvPr>
              <p:cNvSpPr txBox="1"/>
              <p:nvPr/>
            </p:nvSpPr>
            <p:spPr>
              <a:xfrm rot="16200000">
                <a:off x="10815481" y="3167390"/>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Members</a:t>
                </a:r>
              </a:p>
            </p:txBody>
          </p:sp>
        </p:grpSp>
        <p:pic>
          <p:nvPicPr>
            <p:cNvPr id="20" name="Picture 19">
              <a:extLst>
                <a:ext uri="{FF2B5EF4-FFF2-40B4-BE49-F238E27FC236}">
                  <a16:creationId xmlns:a16="http://schemas.microsoft.com/office/drawing/2014/main" id="{CB703892-499F-4AAC-9BDA-766DBB9E5DAC}"/>
                </a:ext>
              </a:extLst>
            </p:cNvPr>
            <p:cNvPicPr>
              <a:picLocks noChangeAspect="1"/>
            </p:cNvPicPr>
            <p:nvPr/>
          </p:nvPicPr>
          <p:blipFill>
            <a:blip r:embed="rId4"/>
            <a:stretch>
              <a:fillRect/>
            </a:stretch>
          </p:blipFill>
          <p:spPr>
            <a:xfrm rot="16200000">
              <a:off x="10449207" y="3059525"/>
              <a:ext cx="757518" cy="757518"/>
            </a:xfrm>
            <a:prstGeom prst="rect">
              <a:avLst/>
            </a:prstGeom>
          </p:spPr>
        </p:pic>
      </p:grpSp>
      <p:grpSp>
        <p:nvGrpSpPr>
          <p:cNvPr id="90" name="Group 89">
            <a:extLst>
              <a:ext uri="{FF2B5EF4-FFF2-40B4-BE49-F238E27FC236}">
                <a16:creationId xmlns:a16="http://schemas.microsoft.com/office/drawing/2014/main" id="{AE831CE4-E4C3-4FB2-B204-7CF09484CB7D}"/>
              </a:ext>
            </a:extLst>
          </p:cNvPr>
          <p:cNvGrpSpPr/>
          <p:nvPr/>
        </p:nvGrpSpPr>
        <p:grpSpPr>
          <a:xfrm>
            <a:off x="33472" y="11247"/>
            <a:ext cx="12172808" cy="6858000"/>
            <a:chOff x="-949508" y="11247"/>
            <a:chExt cx="12172808" cy="6858000"/>
          </a:xfrm>
        </p:grpSpPr>
        <p:sp>
          <p:nvSpPr>
            <p:cNvPr id="26" name="Rectangle 25">
              <a:extLst>
                <a:ext uri="{FF2B5EF4-FFF2-40B4-BE49-F238E27FC236}">
                  <a16:creationId xmlns:a16="http://schemas.microsoft.com/office/drawing/2014/main" id="{AD61848D-D5E7-4749-BB08-70A1449180C7}"/>
                </a:ext>
              </a:extLst>
            </p:cNvPr>
            <p:cNvSpPr/>
            <p:nvPr/>
          </p:nvSpPr>
          <p:spPr>
            <a:xfrm>
              <a:off x="-949508" y="11247"/>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7" name="Group 26">
              <a:extLst>
                <a:ext uri="{FF2B5EF4-FFF2-40B4-BE49-F238E27FC236}">
                  <a16:creationId xmlns:a16="http://schemas.microsoft.com/office/drawing/2014/main" id="{6565B95C-496C-4C2B-AF37-5C72263B34B3}"/>
                </a:ext>
              </a:extLst>
            </p:cNvPr>
            <p:cNvGrpSpPr/>
            <p:nvPr/>
          </p:nvGrpSpPr>
          <p:grpSpPr>
            <a:xfrm>
              <a:off x="9986171" y="2180120"/>
              <a:ext cx="1237129" cy="2456330"/>
              <a:chOff x="10927104" y="2200835"/>
              <a:chExt cx="1237129" cy="2456330"/>
            </a:xfrm>
            <a:solidFill>
              <a:srgbClr val="00B050"/>
            </a:solidFill>
          </p:grpSpPr>
          <p:sp>
            <p:nvSpPr>
              <p:cNvPr id="28" name="Freeform: Shape 27">
                <a:extLst>
                  <a:ext uri="{FF2B5EF4-FFF2-40B4-BE49-F238E27FC236}">
                    <a16:creationId xmlns:a16="http://schemas.microsoft.com/office/drawing/2014/main" id="{E6224042-4E98-405D-822B-4C4EE1934418}"/>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9" name="TextBox 28">
                <a:extLst>
                  <a:ext uri="{FF2B5EF4-FFF2-40B4-BE49-F238E27FC236}">
                    <a16:creationId xmlns:a16="http://schemas.microsoft.com/office/drawing/2014/main" id="{4B793913-7014-47F8-A9DE-CF207EE7F8F5}"/>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Introduction</a:t>
                </a:r>
              </a:p>
            </p:txBody>
          </p:sp>
        </p:grpSp>
        <p:pic>
          <p:nvPicPr>
            <p:cNvPr id="30" name="Picture 29">
              <a:extLst>
                <a:ext uri="{FF2B5EF4-FFF2-40B4-BE49-F238E27FC236}">
                  <a16:creationId xmlns:a16="http://schemas.microsoft.com/office/drawing/2014/main" id="{88271813-6BF2-4092-8659-8524814A75DE}"/>
                </a:ext>
              </a:extLst>
            </p:cNvPr>
            <p:cNvPicPr>
              <a:picLocks noChangeAspect="1"/>
            </p:cNvPicPr>
            <p:nvPr/>
          </p:nvPicPr>
          <p:blipFill>
            <a:blip r:embed="rId5"/>
            <a:stretch>
              <a:fillRect/>
            </a:stretch>
          </p:blipFill>
          <p:spPr>
            <a:xfrm rot="16200000">
              <a:off x="10017285" y="3089461"/>
              <a:ext cx="679076" cy="679076"/>
            </a:xfrm>
            <a:prstGeom prst="rect">
              <a:avLst/>
            </a:prstGeom>
          </p:spPr>
        </p:pic>
      </p:grpSp>
      <p:grpSp>
        <p:nvGrpSpPr>
          <p:cNvPr id="89" name="Group 88">
            <a:extLst>
              <a:ext uri="{FF2B5EF4-FFF2-40B4-BE49-F238E27FC236}">
                <a16:creationId xmlns:a16="http://schemas.microsoft.com/office/drawing/2014/main" id="{C2E84346-7496-47A3-AB32-A44B0F87C730}"/>
              </a:ext>
            </a:extLst>
          </p:cNvPr>
          <p:cNvGrpSpPr/>
          <p:nvPr/>
        </p:nvGrpSpPr>
        <p:grpSpPr>
          <a:xfrm>
            <a:off x="45456" y="15889"/>
            <a:ext cx="12175498" cy="6858000"/>
            <a:chOff x="-1455684" y="15889"/>
            <a:chExt cx="12175498" cy="6858000"/>
          </a:xfrm>
        </p:grpSpPr>
        <p:sp>
          <p:nvSpPr>
            <p:cNvPr id="31" name="Rectangle 30">
              <a:extLst>
                <a:ext uri="{FF2B5EF4-FFF2-40B4-BE49-F238E27FC236}">
                  <a16:creationId xmlns:a16="http://schemas.microsoft.com/office/drawing/2014/main" id="{B767135F-2766-4734-B0A2-AC43583E7F39}"/>
                </a:ext>
              </a:extLst>
            </p:cNvPr>
            <p:cNvSpPr/>
            <p:nvPr/>
          </p:nvSpPr>
          <p:spPr>
            <a:xfrm>
              <a:off x="-1455684" y="15889"/>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2" name="Group 31">
              <a:extLst>
                <a:ext uri="{FF2B5EF4-FFF2-40B4-BE49-F238E27FC236}">
                  <a16:creationId xmlns:a16="http://schemas.microsoft.com/office/drawing/2014/main" id="{C39475E1-8596-41D0-84C1-894EA09817D8}"/>
                </a:ext>
              </a:extLst>
            </p:cNvPr>
            <p:cNvGrpSpPr/>
            <p:nvPr/>
          </p:nvGrpSpPr>
          <p:grpSpPr>
            <a:xfrm>
              <a:off x="9482685" y="2211263"/>
              <a:ext cx="1237129" cy="2456330"/>
              <a:chOff x="10927104" y="2200835"/>
              <a:chExt cx="1237129" cy="2456330"/>
            </a:xfrm>
            <a:solidFill>
              <a:srgbClr val="FF0000"/>
            </a:solidFill>
          </p:grpSpPr>
          <p:sp>
            <p:nvSpPr>
              <p:cNvPr id="33" name="Freeform: Shape 32">
                <a:extLst>
                  <a:ext uri="{FF2B5EF4-FFF2-40B4-BE49-F238E27FC236}">
                    <a16:creationId xmlns:a16="http://schemas.microsoft.com/office/drawing/2014/main" id="{87EE726A-7909-4DC5-A56E-BBEABFAF9F44}"/>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4" name="TextBox 33">
                <a:extLst>
                  <a:ext uri="{FF2B5EF4-FFF2-40B4-BE49-F238E27FC236}">
                    <a16:creationId xmlns:a16="http://schemas.microsoft.com/office/drawing/2014/main" id="{6E9B433E-1990-40F8-996A-85486588905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Limitations</a:t>
                </a:r>
              </a:p>
            </p:txBody>
          </p:sp>
        </p:grpSp>
        <p:pic>
          <p:nvPicPr>
            <p:cNvPr id="35" name="Picture 34">
              <a:extLst>
                <a:ext uri="{FF2B5EF4-FFF2-40B4-BE49-F238E27FC236}">
                  <a16:creationId xmlns:a16="http://schemas.microsoft.com/office/drawing/2014/main" id="{9A8AC200-C2FC-41F3-AF7F-6DD411A86024}"/>
                </a:ext>
              </a:extLst>
            </p:cNvPr>
            <p:cNvPicPr>
              <a:picLocks noChangeAspect="1"/>
            </p:cNvPicPr>
            <p:nvPr/>
          </p:nvPicPr>
          <p:blipFill>
            <a:blip r:embed="rId6"/>
            <a:stretch>
              <a:fillRect/>
            </a:stretch>
          </p:blipFill>
          <p:spPr>
            <a:xfrm rot="16200000">
              <a:off x="9648726" y="3266113"/>
              <a:ext cx="526677" cy="526677"/>
            </a:xfrm>
            <a:prstGeom prst="rect">
              <a:avLst/>
            </a:prstGeom>
          </p:spPr>
        </p:pic>
      </p:grpSp>
      <p:grpSp>
        <p:nvGrpSpPr>
          <p:cNvPr id="88" name="Group 87">
            <a:extLst>
              <a:ext uri="{FF2B5EF4-FFF2-40B4-BE49-F238E27FC236}">
                <a16:creationId xmlns:a16="http://schemas.microsoft.com/office/drawing/2014/main" id="{FB9B051E-DCD0-4788-9FED-EBD1E7F8D1AF}"/>
              </a:ext>
            </a:extLst>
          </p:cNvPr>
          <p:cNvGrpSpPr/>
          <p:nvPr/>
        </p:nvGrpSpPr>
        <p:grpSpPr>
          <a:xfrm>
            <a:off x="9203" y="9115"/>
            <a:ext cx="12168102" cy="6858000"/>
            <a:chOff x="16823" y="9115"/>
            <a:chExt cx="12168102" cy="6858000"/>
          </a:xfrm>
        </p:grpSpPr>
        <p:sp>
          <p:nvSpPr>
            <p:cNvPr id="36" name="Rectangle 35">
              <a:extLst>
                <a:ext uri="{FF2B5EF4-FFF2-40B4-BE49-F238E27FC236}">
                  <a16:creationId xmlns:a16="http://schemas.microsoft.com/office/drawing/2014/main" id="{C88FE640-3612-4C1B-AF94-A128409FA538}"/>
                </a:ext>
              </a:extLst>
            </p:cNvPr>
            <p:cNvSpPr/>
            <p:nvPr/>
          </p:nvSpPr>
          <p:spPr>
            <a:xfrm>
              <a:off x="16823" y="9115"/>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7" name="Group 36">
              <a:extLst>
                <a:ext uri="{FF2B5EF4-FFF2-40B4-BE49-F238E27FC236}">
                  <a16:creationId xmlns:a16="http://schemas.microsoft.com/office/drawing/2014/main" id="{AD5D548A-92F7-4135-AB69-CD5CE23A414D}"/>
                </a:ext>
              </a:extLst>
            </p:cNvPr>
            <p:cNvGrpSpPr/>
            <p:nvPr/>
          </p:nvGrpSpPr>
          <p:grpSpPr>
            <a:xfrm>
              <a:off x="10947796" y="2200666"/>
              <a:ext cx="1237129" cy="2456330"/>
              <a:chOff x="10927104" y="2200835"/>
              <a:chExt cx="1237129" cy="2456330"/>
            </a:xfrm>
            <a:solidFill>
              <a:srgbClr val="FFC000"/>
            </a:solidFill>
          </p:grpSpPr>
          <p:sp>
            <p:nvSpPr>
              <p:cNvPr id="38" name="Freeform: Shape 37">
                <a:extLst>
                  <a:ext uri="{FF2B5EF4-FFF2-40B4-BE49-F238E27FC236}">
                    <a16:creationId xmlns:a16="http://schemas.microsoft.com/office/drawing/2014/main" id="{18C77E72-EA61-47B8-A0D1-F9F1B75D007F}"/>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9" name="TextBox 38">
                <a:extLst>
                  <a:ext uri="{FF2B5EF4-FFF2-40B4-BE49-F238E27FC236}">
                    <a16:creationId xmlns:a16="http://schemas.microsoft.com/office/drawing/2014/main" id="{220EC826-C5A3-43F5-A17B-B6C8309F796B}"/>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Method</a:t>
                </a:r>
              </a:p>
            </p:txBody>
          </p:sp>
        </p:grpSp>
        <p:pic>
          <p:nvPicPr>
            <p:cNvPr id="40" name="Picture 39">
              <a:extLst>
                <a:ext uri="{FF2B5EF4-FFF2-40B4-BE49-F238E27FC236}">
                  <a16:creationId xmlns:a16="http://schemas.microsoft.com/office/drawing/2014/main" id="{D1A50F86-95AA-45A5-8740-0F68DB398229}"/>
                </a:ext>
              </a:extLst>
            </p:cNvPr>
            <p:cNvPicPr>
              <a:picLocks noChangeAspect="1"/>
            </p:cNvPicPr>
            <p:nvPr/>
          </p:nvPicPr>
          <p:blipFill>
            <a:blip r:embed="rId7"/>
            <a:stretch>
              <a:fillRect/>
            </a:stretch>
          </p:blipFill>
          <p:spPr>
            <a:xfrm rot="16200000">
              <a:off x="11125672" y="3266113"/>
              <a:ext cx="560294" cy="560294"/>
            </a:xfrm>
            <a:prstGeom prst="rect">
              <a:avLst/>
            </a:prstGeom>
          </p:spPr>
        </p:pic>
      </p:grpSp>
      <p:grpSp>
        <p:nvGrpSpPr>
          <p:cNvPr id="87" name="Group 86">
            <a:extLst>
              <a:ext uri="{FF2B5EF4-FFF2-40B4-BE49-F238E27FC236}">
                <a16:creationId xmlns:a16="http://schemas.microsoft.com/office/drawing/2014/main" id="{615E9441-0DC6-467A-AA6D-A8E12A3684BE}"/>
              </a:ext>
            </a:extLst>
          </p:cNvPr>
          <p:cNvGrpSpPr/>
          <p:nvPr/>
        </p:nvGrpSpPr>
        <p:grpSpPr>
          <a:xfrm>
            <a:off x="31912" y="21662"/>
            <a:ext cx="12164233" cy="6858000"/>
            <a:chOff x="-402428" y="6422"/>
            <a:chExt cx="12164233" cy="6858000"/>
          </a:xfrm>
        </p:grpSpPr>
        <p:sp>
          <p:nvSpPr>
            <p:cNvPr id="41" name="Rectangle 40">
              <a:extLst>
                <a:ext uri="{FF2B5EF4-FFF2-40B4-BE49-F238E27FC236}">
                  <a16:creationId xmlns:a16="http://schemas.microsoft.com/office/drawing/2014/main" id="{A30B1E40-39AE-4974-995D-E1A2AF3EF53F}"/>
                </a:ext>
              </a:extLst>
            </p:cNvPr>
            <p:cNvSpPr/>
            <p:nvPr/>
          </p:nvSpPr>
          <p:spPr>
            <a:xfrm>
              <a:off x="-402428" y="6422"/>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2" name="Group 41">
              <a:extLst>
                <a:ext uri="{FF2B5EF4-FFF2-40B4-BE49-F238E27FC236}">
                  <a16:creationId xmlns:a16="http://schemas.microsoft.com/office/drawing/2014/main" id="{08B38AC1-4D0D-4CA4-A48B-27D5B1B2AF60}"/>
                </a:ext>
              </a:extLst>
            </p:cNvPr>
            <p:cNvGrpSpPr/>
            <p:nvPr/>
          </p:nvGrpSpPr>
          <p:grpSpPr>
            <a:xfrm>
              <a:off x="10524676" y="2207805"/>
              <a:ext cx="1237129" cy="2456330"/>
              <a:chOff x="10927104" y="2200835"/>
              <a:chExt cx="1237129" cy="2456330"/>
            </a:xfrm>
            <a:solidFill>
              <a:srgbClr val="C00000"/>
            </a:solidFill>
          </p:grpSpPr>
          <p:sp>
            <p:nvSpPr>
              <p:cNvPr id="43" name="Freeform: Shape 42">
                <a:extLst>
                  <a:ext uri="{FF2B5EF4-FFF2-40B4-BE49-F238E27FC236}">
                    <a16:creationId xmlns:a16="http://schemas.microsoft.com/office/drawing/2014/main" id="{0BDA5AF4-D1C1-48D7-9957-BD568E7CB0A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4" name="TextBox 43">
                <a:extLst>
                  <a:ext uri="{FF2B5EF4-FFF2-40B4-BE49-F238E27FC236}">
                    <a16:creationId xmlns:a16="http://schemas.microsoft.com/office/drawing/2014/main" id="{36379DD1-9088-4A09-AE8C-7FB75BB9B91C}"/>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Novelty</a:t>
                </a:r>
              </a:p>
            </p:txBody>
          </p:sp>
        </p:grpSp>
        <p:pic>
          <p:nvPicPr>
            <p:cNvPr id="45" name="Picture 44">
              <a:extLst>
                <a:ext uri="{FF2B5EF4-FFF2-40B4-BE49-F238E27FC236}">
                  <a16:creationId xmlns:a16="http://schemas.microsoft.com/office/drawing/2014/main" id="{CA9A9EF8-7C77-404D-93CF-762A2A0C135C}"/>
                </a:ext>
              </a:extLst>
            </p:cNvPr>
            <p:cNvPicPr>
              <a:picLocks noChangeAspect="1"/>
            </p:cNvPicPr>
            <p:nvPr/>
          </p:nvPicPr>
          <p:blipFill>
            <a:blip r:embed="rId8"/>
            <a:stretch>
              <a:fillRect/>
            </a:stretch>
          </p:blipFill>
          <p:spPr>
            <a:xfrm rot="16200000">
              <a:off x="10594378" y="3178707"/>
              <a:ext cx="614083" cy="614083"/>
            </a:xfrm>
            <a:prstGeom prst="rect">
              <a:avLst/>
            </a:prstGeom>
          </p:spPr>
        </p:pic>
      </p:grpSp>
      <p:grpSp>
        <p:nvGrpSpPr>
          <p:cNvPr id="86" name="Group 85">
            <a:extLst>
              <a:ext uri="{FF2B5EF4-FFF2-40B4-BE49-F238E27FC236}">
                <a16:creationId xmlns:a16="http://schemas.microsoft.com/office/drawing/2014/main" id="{A98B9DEA-CC7C-4057-9426-04667FFDE14A}"/>
              </a:ext>
            </a:extLst>
          </p:cNvPr>
          <p:cNvGrpSpPr/>
          <p:nvPr/>
        </p:nvGrpSpPr>
        <p:grpSpPr>
          <a:xfrm>
            <a:off x="17262" y="11430"/>
            <a:ext cx="12164233" cy="6858000"/>
            <a:chOff x="-11877558" y="11430"/>
            <a:chExt cx="12164233" cy="6858000"/>
          </a:xfrm>
        </p:grpSpPr>
        <p:sp>
          <p:nvSpPr>
            <p:cNvPr id="46" name="Rectangle 45">
              <a:extLst>
                <a:ext uri="{FF2B5EF4-FFF2-40B4-BE49-F238E27FC236}">
                  <a16:creationId xmlns:a16="http://schemas.microsoft.com/office/drawing/2014/main" id="{1327B811-E6E0-47B7-8359-5F77325C8B59}"/>
                </a:ext>
              </a:extLst>
            </p:cNvPr>
            <p:cNvSpPr/>
            <p:nvPr/>
          </p:nvSpPr>
          <p:spPr>
            <a:xfrm>
              <a:off x="-1187755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7" name="Group 46">
              <a:extLst>
                <a:ext uri="{FF2B5EF4-FFF2-40B4-BE49-F238E27FC236}">
                  <a16:creationId xmlns:a16="http://schemas.microsoft.com/office/drawing/2014/main" id="{51474B6E-65BF-4559-818A-582CB522B00B}"/>
                </a:ext>
              </a:extLst>
            </p:cNvPr>
            <p:cNvGrpSpPr/>
            <p:nvPr/>
          </p:nvGrpSpPr>
          <p:grpSpPr>
            <a:xfrm>
              <a:off x="-950454" y="2200835"/>
              <a:ext cx="1237129" cy="2456330"/>
              <a:chOff x="10927104" y="2200835"/>
              <a:chExt cx="1237129" cy="2456330"/>
            </a:xfrm>
            <a:solidFill>
              <a:srgbClr val="92D050"/>
            </a:solidFill>
          </p:grpSpPr>
          <p:sp>
            <p:nvSpPr>
              <p:cNvPr id="48" name="Freeform: Shape 47">
                <a:extLst>
                  <a:ext uri="{FF2B5EF4-FFF2-40B4-BE49-F238E27FC236}">
                    <a16:creationId xmlns:a16="http://schemas.microsoft.com/office/drawing/2014/main" id="{78C62ACE-FBA0-4D4D-9407-8805663E5083}"/>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9" name="TextBox 48">
                <a:extLst>
                  <a:ext uri="{FF2B5EF4-FFF2-40B4-BE49-F238E27FC236}">
                    <a16:creationId xmlns:a16="http://schemas.microsoft.com/office/drawing/2014/main" id="{BA8AF70E-E6E7-434D-A98F-E094D12E94A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Real time </a:t>
                </a:r>
              </a:p>
            </p:txBody>
          </p:sp>
        </p:grpSp>
        <p:pic>
          <p:nvPicPr>
            <p:cNvPr id="50" name="Picture 49">
              <a:extLst>
                <a:ext uri="{FF2B5EF4-FFF2-40B4-BE49-F238E27FC236}">
                  <a16:creationId xmlns:a16="http://schemas.microsoft.com/office/drawing/2014/main" id="{E9F556E7-7236-4952-9082-0E5BB48514B7}"/>
                </a:ext>
              </a:extLst>
            </p:cNvPr>
            <p:cNvPicPr>
              <a:picLocks noChangeAspect="1"/>
            </p:cNvPicPr>
            <p:nvPr/>
          </p:nvPicPr>
          <p:blipFill>
            <a:blip r:embed="rId9"/>
            <a:stretch>
              <a:fillRect/>
            </a:stretch>
          </p:blipFill>
          <p:spPr>
            <a:xfrm rot="16200000">
              <a:off x="-936820" y="3112994"/>
              <a:ext cx="632012" cy="632012"/>
            </a:xfrm>
            <a:prstGeom prst="rect">
              <a:avLst/>
            </a:prstGeom>
          </p:spPr>
        </p:pic>
      </p:grpSp>
      <p:grpSp>
        <p:nvGrpSpPr>
          <p:cNvPr id="25" name="Group 24">
            <a:extLst>
              <a:ext uri="{FF2B5EF4-FFF2-40B4-BE49-F238E27FC236}">
                <a16:creationId xmlns:a16="http://schemas.microsoft.com/office/drawing/2014/main" id="{575FCE8D-E324-4E03-A160-56D9105E0E5A}"/>
              </a:ext>
            </a:extLst>
          </p:cNvPr>
          <p:cNvGrpSpPr/>
          <p:nvPr/>
        </p:nvGrpSpPr>
        <p:grpSpPr>
          <a:xfrm>
            <a:off x="49169" y="9115"/>
            <a:ext cx="12164233" cy="6858000"/>
            <a:chOff x="-12403817" y="11430"/>
            <a:chExt cx="12164233" cy="6858000"/>
          </a:xfrm>
        </p:grpSpPr>
        <p:sp>
          <p:nvSpPr>
            <p:cNvPr id="51" name="Rectangle 50">
              <a:extLst>
                <a:ext uri="{FF2B5EF4-FFF2-40B4-BE49-F238E27FC236}">
                  <a16:creationId xmlns:a16="http://schemas.microsoft.com/office/drawing/2014/main" id="{8997AF87-307D-4566-A4BF-42E84D1BEAAE}"/>
                </a:ext>
              </a:extLst>
            </p:cNvPr>
            <p:cNvSpPr/>
            <p:nvPr/>
          </p:nvSpPr>
          <p:spPr>
            <a:xfrm>
              <a:off x="-12403817"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2" name="Group 51">
              <a:extLst>
                <a:ext uri="{FF2B5EF4-FFF2-40B4-BE49-F238E27FC236}">
                  <a16:creationId xmlns:a16="http://schemas.microsoft.com/office/drawing/2014/main" id="{E6F1C2FA-0553-434A-A4BA-2799A69046DF}"/>
                </a:ext>
              </a:extLst>
            </p:cNvPr>
            <p:cNvGrpSpPr/>
            <p:nvPr/>
          </p:nvGrpSpPr>
          <p:grpSpPr>
            <a:xfrm>
              <a:off x="-1476713" y="2200836"/>
              <a:ext cx="1237129" cy="2456330"/>
              <a:chOff x="10927104" y="2200835"/>
              <a:chExt cx="1237129" cy="2456330"/>
            </a:xfrm>
            <a:solidFill>
              <a:schemeClr val="accent5">
                <a:lumMod val="60000"/>
                <a:lumOff val="40000"/>
              </a:schemeClr>
            </a:solidFill>
          </p:grpSpPr>
          <p:sp>
            <p:nvSpPr>
              <p:cNvPr id="53" name="Freeform: Shape 52">
                <a:extLst>
                  <a:ext uri="{FF2B5EF4-FFF2-40B4-BE49-F238E27FC236}">
                    <a16:creationId xmlns:a16="http://schemas.microsoft.com/office/drawing/2014/main" id="{73E7AF68-D51A-452A-86B4-561A7D88EB62}"/>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4" name="TextBox 53">
                <a:extLst>
                  <a:ext uri="{FF2B5EF4-FFF2-40B4-BE49-F238E27FC236}">
                    <a16:creationId xmlns:a16="http://schemas.microsoft.com/office/drawing/2014/main" id="{7F49710B-A601-4DDF-8187-BE9094E1D32B}"/>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Hardware</a:t>
                </a:r>
              </a:p>
            </p:txBody>
          </p:sp>
        </p:grpSp>
        <p:pic>
          <p:nvPicPr>
            <p:cNvPr id="55" name="Picture 54">
              <a:extLst>
                <a:ext uri="{FF2B5EF4-FFF2-40B4-BE49-F238E27FC236}">
                  <a16:creationId xmlns:a16="http://schemas.microsoft.com/office/drawing/2014/main" id="{95382B53-A154-4395-9BC9-24D78B23FF12}"/>
                </a:ext>
              </a:extLst>
            </p:cNvPr>
            <p:cNvPicPr>
              <a:picLocks noChangeAspect="1"/>
            </p:cNvPicPr>
            <p:nvPr/>
          </p:nvPicPr>
          <p:blipFill>
            <a:blip r:embed="rId10"/>
            <a:stretch>
              <a:fillRect/>
            </a:stretch>
          </p:blipFill>
          <p:spPr>
            <a:xfrm rot="16200000">
              <a:off x="-1412216" y="3124200"/>
              <a:ext cx="609601" cy="609601"/>
            </a:xfrm>
            <a:prstGeom prst="rect">
              <a:avLst/>
            </a:prstGeom>
          </p:spPr>
        </p:pic>
      </p:grpSp>
      <p:grpSp>
        <p:nvGrpSpPr>
          <p:cNvPr id="24" name="Group 23">
            <a:extLst>
              <a:ext uri="{FF2B5EF4-FFF2-40B4-BE49-F238E27FC236}">
                <a16:creationId xmlns:a16="http://schemas.microsoft.com/office/drawing/2014/main" id="{92819071-5C12-4949-BD27-B4AEC6FF426F}"/>
              </a:ext>
            </a:extLst>
          </p:cNvPr>
          <p:cNvGrpSpPr/>
          <p:nvPr/>
        </p:nvGrpSpPr>
        <p:grpSpPr>
          <a:xfrm>
            <a:off x="80982" y="11430"/>
            <a:ext cx="12164233" cy="6858000"/>
            <a:chOff x="-12880638" y="11430"/>
            <a:chExt cx="12164233" cy="6858000"/>
          </a:xfrm>
        </p:grpSpPr>
        <p:sp>
          <p:nvSpPr>
            <p:cNvPr id="56" name="Rectangle 55">
              <a:extLst>
                <a:ext uri="{FF2B5EF4-FFF2-40B4-BE49-F238E27FC236}">
                  <a16:creationId xmlns:a16="http://schemas.microsoft.com/office/drawing/2014/main" id="{E01CC554-FC40-414D-B0A8-7D658352AB7C}"/>
                </a:ext>
              </a:extLst>
            </p:cNvPr>
            <p:cNvSpPr/>
            <p:nvPr/>
          </p:nvSpPr>
          <p:spPr>
            <a:xfrm>
              <a:off x="-1288063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7" name="Group 56">
              <a:extLst>
                <a:ext uri="{FF2B5EF4-FFF2-40B4-BE49-F238E27FC236}">
                  <a16:creationId xmlns:a16="http://schemas.microsoft.com/office/drawing/2014/main" id="{55F398FD-1C78-49B4-8537-26F87203FA62}"/>
                </a:ext>
              </a:extLst>
            </p:cNvPr>
            <p:cNvGrpSpPr/>
            <p:nvPr/>
          </p:nvGrpSpPr>
          <p:grpSpPr>
            <a:xfrm>
              <a:off x="-1953534" y="2200835"/>
              <a:ext cx="1237129" cy="2456330"/>
              <a:chOff x="10927104" y="2200835"/>
              <a:chExt cx="1237129" cy="2456330"/>
            </a:xfrm>
            <a:solidFill>
              <a:srgbClr val="FF0000"/>
            </a:solidFill>
          </p:grpSpPr>
          <p:sp>
            <p:nvSpPr>
              <p:cNvPr id="58" name="Freeform: Shape 57">
                <a:extLst>
                  <a:ext uri="{FF2B5EF4-FFF2-40B4-BE49-F238E27FC236}">
                    <a16:creationId xmlns:a16="http://schemas.microsoft.com/office/drawing/2014/main" id="{188BE387-F15F-439D-A7D4-9BF6DA9D19A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9" name="TextBox 58">
                <a:extLst>
                  <a:ext uri="{FF2B5EF4-FFF2-40B4-BE49-F238E27FC236}">
                    <a16:creationId xmlns:a16="http://schemas.microsoft.com/office/drawing/2014/main" id="{D168C574-8174-439F-A6B1-7982742F5912}"/>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Software </a:t>
                </a:r>
              </a:p>
            </p:txBody>
          </p:sp>
        </p:grpSp>
        <p:pic>
          <p:nvPicPr>
            <p:cNvPr id="60" name="Picture 59">
              <a:extLst>
                <a:ext uri="{FF2B5EF4-FFF2-40B4-BE49-F238E27FC236}">
                  <a16:creationId xmlns:a16="http://schemas.microsoft.com/office/drawing/2014/main" id="{77D752EC-9964-4406-A6FE-7389FB90E918}"/>
                </a:ext>
              </a:extLst>
            </p:cNvPr>
            <p:cNvPicPr>
              <a:picLocks noChangeAspect="1"/>
            </p:cNvPicPr>
            <p:nvPr/>
          </p:nvPicPr>
          <p:blipFill>
            <a:blip r:embed="rId11"/>
            <a:stretch>
              <a:fillRect/>
            </a:stretch>
          </p:blipFill>
          <p:spPr>
            <a:xfrm rot="16200000">
              <a:off x="-1874049" y="3128682"/>
              <a:ext cx="600635" cy="600635"/>
            </a:xfrm>
            <a:prstGeom prst="rect">
              <a:avLst/>
            </a:prstGeom>
          </p:spPr>
        </p:pic>
      </p:grpSp>
      <p:grpSp>
        <p:nvGrpSpPr>
          <p:cNvPr id="23" name="Group 22">
            <a:extLst>
              <a:ext uri="{FF2B5EF4-FFF2-40B4-BE49-F238E27FC236}">
                <a16:creationId xmlns:a16="http://schemas.microsoft.com/office/drawing/2014/main" id="{8DE367CE-E3D1-4F0C-A10A-2EFB9DFBCF24}"/>
              </a:ext>
            </a:extLst>
          </p:cNvPr>
          <p:cNvGrpSpPr/>
          <p:nvPr/>
        </p:nvGrpSpPr>
        <p:grpSpPr>
          <a:xfrm>
            <a:off x="67396" y="20714"/>
            <a:ext cx="12164233" cy="6858000"/>
            <a:chOff x="-13351424" y="20714"/>
            <a:chExt cx="12164233" cy="6858000"/>
          </a:xfrm>
        </p:grpSpPr>
        <p:sp>
          <p:nvSpPr>
            <p:cNvPr id="61" name="Rectangle 60">
              <a:extLst>
                <a:ext uri="{FF2B5EF4-FFF2-40B4-BE49-F238E27FC236}">
                  <a16:creationId xmlns:a16="http://schemas.microsoft.com/office/drawing/2014/main" id="{8EB44F43-1436-4547-94FC-1F815B558023}"/>
                </a:ext>
              </a:extLst>
            </p:cNvPr>
            <p:cNvSpPr/>
            <p:nvPr/>
          </p:nvSpPr>
          <p:spPr>
            <a:xfrm>
              <a:off x="-13351424" y="2071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2" name="Group 61">
              <a:extLst>
                <a:ext uri="{FF2B5EF4-FFF2-40B4-BE49-F238E27FC236}">
                  <a16:creationId xmlns:a16="http://schemas.microsoft.com/office/drawing/2014/main" id="{62A833E1-67D8-43C1-A79B-B2FEE98D004D}"/>
                </a:ext>
              </a:extLst>
            </p:cNvPr>
            <p:cNvGrpSpPr/>
            <p:nvPr/>
          </p:nvGrpSpPr>
          <p:grpSpPr>
            <a:xfrm>
              <a:off x="-2424320" y="2221549"/>
              <a:ext cx="1237129" cy="2456330"/>
              <a:chOff x="10927104" y="2200835"/>
              <a:chExt cx="1237129" cy="2456330"/>
            </a:xfrm>
            <a:solidFill>
              <a:srgbClr val="7030A0"/>
            </a:solidFill>
          </p:grpSpPr>
          <p:sp>
            <p:nvSpPr>
              <p:cNvPr id="63" name="Freeform: Shape 62">
                <a:extLst>
                  <a:ext uri="{FF2B5EF4-FFF2-40B4-BE49-F238E27FC236}">
                    <a16:creationId xmlns:a16="http://schemas.microsoft.com/office/drawing/2014/main" id="{65A84570-8903-4C9A-9570-FB1AB63ACDB6}"/>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4" name="TextBox 63">
                <a:extLst>
                  <a:ext uri="{FF2B5EF4-FFF2-40B4-BE49-F238E27FC236}">
                    <a16:creationId xmlns:a16="http://schemas.microsoft.com/office/drawing/2014/main" id="{7335CB1D-58A1-47C8-846B-670866737B3C}"/>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Architecture </a:t>
                </a:r>
              </a:p>
            </p:txBody>
          </p:sp>
        </p:grpSp>
        <p:pic>
          <p:nvPicPr>
            <p:cNvPr id="65" name="Picture 64">
              <a:extLst>
                <a:ext uri="{FF2B5EF4-FFF2-40B4-BE49-F238E27FC236}">
                  <a16:creationId xmlns:a16="http://schemas.microsoft.com/office/drawing/2014/main" id="{C4A8B2E8-21A1-4AE5-8AF6-7EE26F0CB458}"/>
                </a:ext>
              </a:extLst>
            </p:cNvPr>
            <p:cNvPicPr>
              <a:picLocks noChangeAspect="1"/>
            </p:cNvPicPr>
            <p:nvPr/>
          </p:nvPicPr>
          <p:blipFill>
            <a:blip r:embed="rId12"/>
            <a:stretch>
              <a:fillRect/>
            </a:stretch>
          </p:blipFill>
          <p:spPr>
            <a:xfrm rot="16200000">
              <a:off x="-2345007" y="3166205"/>
              <a:ext cx="567018" cy="567018"/>
            </a:xfrm>
            <a:prstGeom prst="rect">
              <a:avLst/>
            </a:prstGeom>
          </p:spPr>
        </p:pic>
      </p:grpSp>
      <p:grpSp>
        <p:nvGrpSpPr>
          <p:cNvPr id="22" name="Group 21">
            <a:extLst>
              <a:ext uri="{FF2B5EF4-FFF2-40B4-BE49-F238E27FC236}">
                <a16:creationId xmlns:a16="http://schemas.microsoft.com/office/drawing/2014/main" id="{5B6C4479-8004-4E1B-B1E8-F540CA798C0B}"/>
              </a:ext>
            </a:extLst>
          </p:cNvPr>
          <p:cNvGrpSpPr/>
          <p:nvPr/>
        </p:nvGrpSpPr>
        <p:grpSpPr>
          <a:xfrm>
            <a:off x="49964" y="11430"/>
            <a:ext cx="12164233" cy="6858000"/>
            <a:chOff x="-13849244" y="11430"/>
            <a:chExt cx="12164233" cy="6858000"/>
          </a:xfrm>
        </p:grpSpPr>
        <p:sp>
          <p:nvSpPr>
            <p:cNvPr id="66" name="Rectangle 65">
              <a:extLst>
                <a:ext uri="{FF2B5EF4-FFF2-40B4-BE49-F238E27FC236}">
                  <a16:creationId xmlns:a16="http://schemas.microsoft.com/office/drawing/2014/main" id="{325065C1-1E03-423E-BC6E-21B8A9297D7C}"/>
                </a:ext>
              </a:extLst>
            </p:cNvPr>
            <p:cNvSpPr/>
            <p:nvPr/>
          </p:nvSpPr>
          <p:spPr>
            <a:xfrm>
              <a:off x="-13849244"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7" name="Group 66">
              <a:extLst>
                <a:ext uri="{FF2B5EF4-FFF2-40B4-BE49-F238E27FC236}">
                  <a16:creationId xmlns:a16="http://schemas.microsoft.com/office/drawing/2014/main" id="{88D2CFDD-0B04-4A49-989D-E36A7A46610D}"/>
                </a:ext>
              </a:extLst>
            </p:cNvPr>
            <p:cNvGrpSpPr/>
            <p:nvPr/>
          </p:nvGrpSpPr>
          <p:grpSpPr>
            <a:xfrm>
              <a:off x="-2922140" y="2200835"/>
              <a:ext cx="1237129" cy="2456330"/>
              <a:chOff x="10927104" y="2200835"/>
              <a:chExt cx="1237129" cy="2456330"/>
            </a:xfrm>
            <a:solidFill>
              <a:schemeClr val="tx2">
                <a:lumMod val="60000"/>
                <a:lumOff val="40000"/>
              </a:schemeClr>
            </a:solidFill>
          </p:grpSpPr>
          <p:sp>
            <p:nvSpPr>
              <p:cNvPr id="68" name="Freeform: Shape 67">
                <a:extLst>
                  <a:ext uri="{FF2B5EF4-FFF2-40B4-BE49-F238E27FC236}">
                    <a16:creationId xmlns:a16="http://schemas.microsoft.com/office/drawing/2014/main" id="{834D3844-0919-4D47-9C0A-BB785985E94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9" name="TextBox 68">
                <a:extLst>
                  <a:ext uri="{FF2B5EF4-FFF2-40B4-BE49-F238E27FC236}">
                    <a16:creationId xmlns:a16="http://schemas.microsoft.com/office/drawing/2014/main" id="{5A947791-80ED-4A8B-85D3-376359E47F20}"/>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Literature </a:t>
                </a:r>
              </a:p>
            </p:txBody>
          </p:sp>
        </p:grpSp>
        <p:pic>
          <p:nvPicPr>
            <p:cNvPr id="70" name="Picture 69">
              <a:extLst>
                <a:ext uri="{FF2B5EF4-FFF2-40B4-BE49-F238E27FC236}">
                  <a16:creationId xmlns:a16="http://schemas.microsoft.com/office/drawing/2014/main" id="{BAEDB845-4D1D-43EF-85C6-464B4B4AC107}"/>
                </a:ext>
              </a:extLst>
            </p:cNvPr>
            <p:cNvPicPr>
              <a:picLocks noChangeAspect="1"/>
            </p:cNvPicPr>
            <p:nvPr/>
          </p:nvPicPr>
          <p:blipFill>
            <a:blip r:embed="rId13"/>
            <a:stretch>
              <a:fillRect/>
            </a:stretch>
          </p:blipFill>
          <p:spPr>
            <a:xfrm rot="16200000">
              <a:off x="-2904211" y="3128682"/>
              <a:ext cx="600635" cy="600635"/>
            </a:xfrm>
            <a:prstGeom prst="rect">
              <a:avLst/>
            </a:prstGeom>
          </p:spPr>
        </p:pic>
      </p:grpSp>
      <p:grpSp>
        <p:nvGrpSpPr>
          <p:cNvPr id="21" name="Group 20">
            <a:extLst>
              <a:ext uri="{FF2B5EF4-FFF2-40B4-BE49-F238E27FC236}">
                <a16:creationId xmlns:a16="http://schemas.microsoft.com/office/drawing/2014/main" id="{D06CAFDF-71BD-4E69-BC70-F6DE04C8A622}"/>
              </a:ext>
            </a:extLst>
          </p:cNvPr>
          <p:cNvGrpSpPr/>
          <p:nvPr/>
        </p:nvGrpSpPr>
        <p:grpSpPr>
          <a:xfrm>
            <a:off x="78065" y="11430"/>
            <a:ext cx="12164233" cy="6858000"/>
            <a:chOff x="-14349985" y="11430"/>
            <a:chExt cx="12164233" cy="6858000"/>
          </a:xfrm>
        </p:grpSpPr>
        <p:sp>
          <p:nvSpPr>
            <p:cNvPr id="71" name="Rectangle 70">
              <a:extLst>
                <a:ext uri="{FF2B5EF4-FFF2-40B4-BE49-F238E27FC236}">
                  <a16:creationId xmlns:a16="http://schemas.microsoft.com/office/drawing/2014/main" id="{660CF2B4-969F-4FE5-ACDE-803C536E377E}"/>
                </a:ext>
              </a:extLst>
            </p:cNvPr>
            <p:cNvSpPr/>
            <p:nvPr/>
          </p:nvSpPr>
          <p:spPr>
            <a:xfrm>
              <a:off x="-14349985"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2" name="Group 71">
              <a:extLst>
                <a:ext uri="{FF2B5EF4-FFF2-40B4-BE49-F238E27FC236}">
                  <a16:creationId xmlns:a16="http://schemas.microsoft.com/office/drawing/2014/main" id="{82AC6A70-6425-40E3-8D75-87894D257038}"/>
                </a:ext>
              </a:extLst>
            </p:cNvPr>
            <p:cNvGrpSpPr/>
            <p:nvPr/>
          </p:nvGrpSpPr>
          <p:grpSpPr>
            <a:xfrm>
              <a:off x="-3422881" y="2200835"/>
              <a:ext cx="1237129" cy="2456330"/>
              <a:chOff x="10927104" y="2200835"/>
              <a:chExt cx="1237129" cy="2456330"/>
            </a:xfrm>
            <a:solidFill>
              <a:srgbClr val="00B050"/>
            </a:solidFill>
          </p:grpSpPr>
          <p:sp>
            <p:nvSpPr>
              <p:cNvPr id="73" name="Freeform: Shape 72">
                <a:extLst>
                  <a:ext uri="{FF2B5EF4-FFF2-40B4-BE49-F238E27FC236}">
                    <a16:creationId xmlns:a16="http://schemas.microsoft.com/office/drawing/2014/main" id="{A6A996CC-10C4-4056-8D92-8346991152E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4" name="TextBox 73">
                <a:extLst>
                  <a:ext uri="{FF2B5EF4-FFF2-40B4-BE49-F238E27FC236}">
                    <a16:creationId xmlns:a16="http://schemas.microsoft.com/office/drawing/2014/main" id="{416948CA-B111-4C4D-BC02-7DA4CF58E826}"/>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Module </a:t>
                </a:r>
              </a:p>
            </p:txBody>
          </p:sp>
        </p:grpSp>
        <p:pic>
          <p:nvPicPr>
            <p:cNvPr id="75" name="Picture 74">
              <a:extLst>
                <a:ext uri="{FF2B5EF4-FFF2-40B4-BE49-F238E27FC236}">
                  <a16:creationId xmlns:a16="http://schemas.microsoft.com/office/drawing/2014/main" id="{1E849775-269E-47BD-91BC-171BC4F194E4}"/>
                </a:ext>
              </a:extLst>
            </p:cNvPr>
            <p:cNvPicPr>
              <a:picLocks noChangeAspect="1"/>
            </p:cNvPicPr>
            <p:nvPr/>
          </p:nvPicPr>
          <p:blipFill>
            <a:blip r:embed="rId14"/>
            <a:stretch>
              <a:fillRect/>
            </a:stretch>
          </p:blipFill>
          <p:spPr>
            <a:xfrm rot="16200000">
              <a:off x="-3356244" y="3155576"/>
              <a:ext cx="546847" cy="546847"/>
            </a:xfrm>
            <a:prstGeom prst="rect">
              <a:avLst/>
            </a:prstGeom>
          </p:spPr>
        </p:pic>
      </p:grpSp>
      <p:grpSp>
        <p:nvGrpSpPr>
          <p:cNvPr id="13" name="Group 12">
            <a:extLst>
              <a:ext uri="{FF2B5EF4-FFF2-40B4-BE49-F238E27FC236}">
                <a16:creationId xmlns:a16="http://schemas.microsoft.com/office/drawing/2014/main" id="{97A823A8-EA52-4214-9928-4219A4B04E23}"/>
              </a:ext>
            </a:extLst>
          </p:cNvPr>
          <p:cNvGrpSpPr/>
          <p:nvPr/>
        </p:nvGrpSpPr>
        <p:grpSpPr>
          <a:xfrm>
            <a:off x="61213" y="13393"/>
            <a:ext cx="12164233" cy="6858000"/>
            <a:chOff x="-14863557" y="13393"/>
            <a:chExt cx="12164233" cy="6858000"/>
          </a:xfrm>
        </p:grpSpPr>
        <p:sp>
          <p:nvSpPr>
            <p:cNvPr id="76" name="Rectangle 75">
              <a:extLst>
                <a:ext uri="{FF2B5EF4-FFF2-40B4-BE49-F238E27FC236}">
                  <a16:creationId xmlns:a16="http://schemas.microsoft.com/office/drawing/2014/main" id="{7F206A52-C5F8-4985-9FF6-E9306F23E78A}"/>
                </a:ext>
              </a:extLst>
            </p:cNvPr>
            <p:cNvSpPr/>
            <p:nvPr/>
          </p:nvSpPr>
          <p:spPr>
            <a:xfrm>
              <a:off x="-14863557" y="13393"/>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7" name="Group 76">
              <a:extLst>
                <a:ext uri="{FF2B5EF4-FFF2-40B4-BE49-F238E27FC236}">
                  <a16:creationId xmlns:a16="http://schemas.microsoft.com/office/drawing/2014/main" id="{3587A7ED-E103-41E2-B11A-6939085C2AD5}"/>
                </a:ext>
              </a:extLst>
            </p:cNvPr>
            <p:cNvGrpSpPr/>
            <p:nvPr/>
          </p:nvGrpSpPr>
          <p:grpSpPr>
            <a:xfrm>
              <a:off x="-3936453" y="2168508"/>
              <a:ext cx="1237129" cy="2456330"/>
              <a:chOff x="10927104" y="2200835"/>
              <a:chExt cx="1237129" cy="2456330"/>
            </a:xfrm>
            <a:solidFill>
              <a:srgbClr val="FFC000"/>
            </a:solidFill>
          </p:grpSpPr>
          <p:sp>
            <p:nvSpPr>
              <p:cNvPr id="78" name="Freeform: Shape 77">
                <a:extLst>
                  <a:ext uri="{FF2B5EF4-FFF2-40B4-BE49-F238E27FC236}">
                    <a16:creationId xmlns:a16="http://schemas.microsoft.com/office/drawing/2014/main" id="{64A53A65-F394-4B8E-9FCD-AFC9A19F8CCD}"/>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9" name="TextBox 78">
                <a:extLst>
                  <a:ext uri="{FF2B5EF4-FFF2-40B4-BE49-F238E27FC236}">
                    <a16:creationId xmlns:a16="http://schemas.microsoft.com/office/drawing/2014/main" id="{2CE98001-B56A-48F8-9B9E-5A4EB06524EA}"/>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Work Flow </a:t>
                </a:r>
              </a:p>
            </p:txBody>
          </p:sp>
        </p:grpSp>
        <p:pic>
          <p:nvPicPr>
            <p:cNvPr id="80" name="Picture 79">
              <a:extLst>
                <a:ext uri="{FF2B5EF4-FFF2-40B4-BE49-F238E27FC236}">
                  <a16:creationId xmlns:a16="http://schemas.microsoft.com/office/drawing/2014/main" id="{C4C914C1-18A2-4B2E-8ACD-25F874D0DC65}"/>
                </a:ext>
              </a:extLst>
            </p:cNvPr>
            <p:cNvPicPr>
              <a:picLocks noChangeAspect="1"/>
            </p:cNvPicPr>
            <p:nvPr/>
          </p:nvPicPr>
          <p:blipFill>
            <a:blip r:embed="rId15"/>
            <a:stretch>
              <a:fillRect/>
            </a:stretch>
          </p:blipFill>
          <p:spPr>
            <a:xfrm rot="16200000">
              <a:off x="-3854128" y="3138937"/>
              <a:ext cx="515471" cy="515471"/>
            </a:xfrm>
            <a:prstGeom prst="rect">
              <a:avLst/>
            </a:prstGeom>
          </p:spPr>
        </p:pic>
      </p:grpSp>
      <p:grpSp>
        <p:nvGrpSpPr>
          <p:cNvPr id="12" name="Group 11">
            <a:extLst>
              <a:ext uri="{FF2B5EF4-FFF2-40B4-BE49-F238E27FC236}">
                <a16:creationId xmlns:a16="http://schemas.microsoft.com/office/drawing/2014/main" id="{10E0921F-DC7F-4E60-B810-FE39F0AC224A}"/>
              </a:ext>
            </a:extLst>
          </p:cNvPr>
          <p:cNvGrpSpPr/>
          <p:nvPr/>
        </p:nvGrpSpPr>
        <p:grpSpPr>
          <a:xfrm>
            <a:off x="82121" y="13393"/>
            <a:ext cx="12164233" cy="6858000"/>
            <a:chOff x="-15361377" y="13393"/>
            <a:chExt cx="12164233" cy="6858000"/>
          </a:xfrm>
        </p:grpSpPr>
        <p:sp>
          <p:nvSpPr>
            <p:cNvPr id="81" name="Rectangle 80">
              <a:extLst>
                <a:ext uri="{FF2B5EF4-FFF2-40B4-BE49-F238E27FC236}">
                  <a16:creationId xmlns:a16="http://schemas.microsoft.com/office/drawing/2014/main" id="{C0ABBB3A-301F-4D3D-8397-6AB03110B63F}"/>
                </a:ext>
              </a:extLst>
            </p:cNvPr>
            <p:cNvSpPr/>
            <p:nvPr/>
          </p:nvSpPr>
          <p:spPr>
            <a:xfrm>
              <a:off x="-15361377" y="13393"/>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82" name="Group 81">
              <a:extLst>
                <a:ext uri="{FF2B5EF4-FFF2-40B4-BE49-F238E27FC236}">
                  <a16:creationId xmlns:a16="http://schemas.microsoft.com/office/drawing/2014/main" id="{F75C97DF-0128-45BB-9061-8ECA2FF93611}"/>
                </a:ext>
              </a:extLst>
            </p:cNvPr>
            <p:cNvGrpSpPr/>
            <p:nvPr/>
          </p:nvGrpSpPr>
          <p:grpSpPr>
            <a:xfrm>
              <a:off x="-4434273" y="2168508"/>
              <a:ext cx="1237129" cy="2456330"/>
              <a:chOff x="10927104" y="2200835"/>
              <a:chExt cx="1237129" cy="2456330"/>
            </a:xfrm>
            <a:solidFill>
              <a:srgbClr val="C00000"/>
            </a:solidFill>
          </p:grpSpPr>
          <p:sp>
            <p:nvSpPr>
              <p:cNvPr id="83" name="Freeform: Shape 82">
                <a:extLst>
                  <a:ext uri="{FF2B5EF4-FFF2-40B4-BE49-F238E27FC236}">
                    <a16:creationId xmlns:a16="http://schemas.microsoft.com/office/drawing/2014/main" id="{46060F46-1477-4C67-8D32-4237D01289D2}"/>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4" name="TextBox 83">
                <a:extLst>
                  <a:ext uri="{FF2B5EF4-FFF2-40B4-BE49-F238E27FC236}">
                    <a16:creationId xmlns:a16="http://schemas.microsoft.com/office/drawing/2014/main" id="{13B139C4-0907-47A4-816E-ACA8F44AE614}"/>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Coding</a:t>
                </a:r>
              </a:p>
            </p:txBody>
          </p:sp>
        </p:grpSp>
        <p:pic>
          <p:nvPicPr>
            <p:cNvPr id="85" name="Picture 84">
              <a:extLst>
                <a:ext uri="{FF2B5EF4-FFF2-40B4-BE49-F238E27FC236}">
                  <a16:creationId xmlns:a16="http://schemas.microsoft.com/office/drawing/2014/main" id="{FD823A20-79C7-4042-82E7-2E9916BB9496}"/>
                </a:ext>
              </a:extLst>
            </p:cNvPr>
            <p:cNvPicPr>
              <a:picLocks noChangeAspect="1"/>
            </p:cNvPicPr>
            <p:nvPr/>
          </p:nvPicPr>
          <p:blipFill>
            <a:blip r:embed="rId16"/>
            <a:stretch>
              <a:fillRect/>
            </a:stretch>
          </p:blipFill>
          <p:spPr>
            <a:xfrm rot="16200000">
              <a:off x="-4307022" y="3123249"/>
              <a:ext cx="546847" cy="546847"/>
            </a:xfrm>
            <a:prstGeom prst="rect">
              <a:avLst/>
            </a:prstGeom>
          </p:spPr>
        </p:pic>
      </p:grpSp>
      <p:grpSp>
        <p:nvGrpSpPr>
          <p:cNvPr id="11" name="Group 10">
            <a:extLst>
              <a:ext uri="{FF2B5EF4-FFF2-40B4-BE49-F238E27FC236}">
                <a16:creationId xmlns:a16="http://schemas.microsoft.com/office/drawing/2014/main" id="{D1B3F873-BA72-4FF9-8EB2-C16930E547D9}"/>
              </a:ext>
            </a:extLst>
          </p:cNvPr>
          <p:cNvGrpSpPr/>
          <p:nvPr/>
        </p:nvGrpSpPr>
        <p:grpSpPr>
          <a:xfrm>
            <a:off x="80504" y="11586"/>
            <a:ext cx="12164233" cy="6858000"/>
            <a:chOff x="-15843900" y="11586"/>
            <a:chExt cx="12164233" cy="6858000"/>
          </a:xfrm>
        </p:grpSpPr>
        <p:sp>
          <p:nvSpPr>
            <p:cNvPr id="91" name="Rectangle 90">
              <a:extLst>
                <a:ext uri="{FF2B5EF4-FFF2-40B4-BE49-F238E27FC236}">
                  <a16:creationId xmlns:a16="http://schemas.microsoft.com/office/drawing/2014/main" id="{F879561B-DB93-43F3-BA56-E3C691595D25}"/>
                </a:ext>
              </a:extLst>
            </p:cNvPr>
            <p:cNvSpPr/>
            <p:nvPr/>
          </p:nvSpPr>
          <p:spPr>
            <a:xfrm>
              <a:off x="-15843900" y="11586"/>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2" name="Group 91">
              <a:extLst>
                <a:ext uri="{FF2B5EF4-FFF2-40B4-BE49-F238E27FC236}">
                  <a16:creationId xmlns:a16="http://schemas.microsoft.com/office/drawing/2014/main" id="{D6AB883D-3E21-4B18-B18F-F5F321D66E46}"/>
                </a:ext>
              </a:extLst>
            </p:cNvPr>
            <p:cNvGrpSpPr/>
            <p:nvPr/>
          </p:nvGrpSpPr>
          <p:grpSpPr>
            <a:xfrm>
              <a:off x="-4916796" y="2189561"/>
              <a:ext cx="1237129" cy="2456330"/>
              <a:chOff x="10927104" y="2200835"/>
              <a:chExt cx="1237129" cy="2456330"/>
            </a:xfrm>
            <a:solidFill>
              <a:srgbClr val="FF0000"/>
            </a:solidFill>
          </p:grpSpPr>
          <p:sp>
            <p:nvSpPr>
              <p:cNvPr id="93" name="Freeform: Shape 92">
                <a:extLst>
                  <a:ext uri="{FF2B5EF4-FFF2-40B4-BE49-F238E27FC236}">
                    <a16:creationId xmlns:a16="http://schemas.microsoft.com/office/drawing/2014/main" id="{B6C3678D-9A2F-412B-9135-09E55871E737}"/>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4" name="TextBox 93">
                <a:extLst>
                  <a:ext uri="{FF2B5EF4-FFF2-40B4-BE49-F238E27FC236}">
                    <a16:creationId xmlns:a16="http://schemas.microsoft.com/office/drawing/2014/main" id="{83C382C9-5A60-4667-A080-9C60F2BABDA8}"/>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Demo</a:t>
                </a:r>
              </a:p>
            </p:txBody>
          </p:sp>
        </p:grpSp>
        <p:pic>
          <p:nvPicPr>
            <p:cNvPr id="95" name="Picture 94">
              <a:extLst>
                <a:ext uri="{FF2B5EF4-FFF2-40B4-BE49-F238E27FC236}">
                  <a16:creationId xmlns:a16="http://schemas.microsoft.com/office/drawing/2014/main" id="{5AF9A32A-B678-44CB-B8D6-E278986DBB13}"/>
                </a:ext>
              </a:extLst>
            </p:cNvPr>
            <p:cNvPicPr>
              <a:picLocks noChangeAspect="1"/>
            </p:cNvPicPr>
            <p:nvPr/>
          </p:nvPicPr>
          <p:blipFill>
            <a:blip r:embed="rId17"/>
            <a:stretch>
              <a:fillRect/>
            </a:stretch>
          </p:blipFill>
          <p:spPr>
            <a:xfrm rot="16200000">
              <a:off x="-4809220" y="3131454"/>
              <a:ext cx="572545" cy="572545"/>
            </a:xfrm>
            <a:prstGeom prst="rect">
              <a:avLst/>
            </a:prstGeom>
          </p:spPr>
        </p:pic>
      </p:grpSp>
      <p:grpSp>
        <p:nvGrpSpPr>
          <p:cNvPr id="8" name="Group 7">
            <a:extLst>
              <a:ext uri="{FF2B5EF4-FFF2-40B4-BE49-F238E27FC236}">
                <a16:creationId xmlns:a16="http://schemas.microsoft.com/office/drawing/2014/main" id="{DC01864B-0072-4AD4-B802-543C258F9243}"/>
              </a:ext>
            </a:extLst>
          </p:cNvPr>
          <p:cNvGrpSpPr/>
          <p:nvPr/>
        </p:nvGrpSpPr>
        <p:grpSpPr>
          <a:xfrm>
            <a:off x="95895" y="11430"/>
            <a:ext cx="12164233" cy="6858000"/>
            <a:chOff x="-16325218" y="11430"/>
            <a:chExt cx="12164233" cy="6858000"/>
          </a:xfrm>
        </p:grpSpPr>
        <p:sp>
          <p:nvSpPr>
            <p:cNvPr id="96" name="Rectangle 95">
              <a:extLst>
                <a:ext uri="{FF2B5EF4-FFF2-40B4-BE49-F238E27FC236}">
                  <a16:creationId xmlns:a16="http://schemas.microsoft.com/office/drawing/2014/main" id="{D87DB16F-15EF-45DE-8370-B899DAF1B95F}"/>
                </a:ext>
              </a:extLst>
            </p:cNvPr>
            <p:cNvSpPr/>
            <p:nvPr/>
          </p:nvSpPr>
          <p:spPr>
            <a:xfrm>
              <a:off x="-1632521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7" name="Group 96">
              <a:extLst>
                <a:ext uri="{FF2B5EF4-FFF2-40B4-BE49-F238E27FC236}">
                  <a16:creationId xmlns:a16="http://schemas.microsoft.com/office/drawing/2014/main" id="{DCCCA264-F8C7-4CEF-B132-03D2DF1330C8}"/>
                </a:ext>
              </a:extLst>
            </p:cNvPr>
            <p:cNvGrpSpPr/>
            <p:nvPr/>
          </p:nvGrpSpPr>
          <p:grpSpPr>
            <a:xfrm>
              <a:off x="-5398114" y="2200835"/>
              <a:ext cx="1237129" cy="2456330"/>
              <a:chOff x="10927104" y="2200835"/>
              <a:chExt cx="1237129" cy="2456330"/>
            </a:xfrm>
            <a:solidFill>
              <a:srgbClr val="FFC000"/>
            </a:solidFill>
          </p:grpSpPr>
          <p:sp>
            <p:nvSpPr>
              <p:cNvPr id="98" name="Freeform: Shape 97">
                <a:extLst>
                  <a:ext uri="{FF2B5EF4-FFF2-40B4-BE49-F238E27FC236}">
                    <a16:creationId xmlns:a16="http://schemas.microsoft.com/office/drawing/2014/main" id="{B34E6EE4-F63B-4709-A0F6-F6C9B1A4C15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9" name="TextBox 98">
                <a:extLst>
                  <a:ext uri="{FF2B5EF4-FFF2-40B4-BE49-F238E27FC236}">
                    <a16:creationId xmlns:a16="http://schemas.microsoft.com/office/drawing/2014/main" id="{51367901-C575-4785-A1D7-36F78DC2E4EA}"/>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Snap</a:t>
                </a:r>
              </a:p>
            </p:txBody>
          </p:sp>
        </p:grpSp>
        <p:pic>
          <p:nvPicPr>
            <p:cNvPr id="100" name="Picture 99">
              <a:extLst>
                <a:ext uri="{FF2B5EF4-FFF2-40B4-BE49-F238E27FC236}">
                  <a16:creationId xmlns:a16="http://schemas.microsoft.com/office/drawing/2014/main" id="{28C933A0-13C6-4E84-8C70-EFD326C3A571}"/>
                </a:ext>
              </a:extLst>
            </p:cNvPr>
            <p:cNvPicPr>
              <a:picLocks noChangeAspect="1"/>
            </p:cNvPicPr>
            <p:nvPr/>
          </p:nvPicPr>
          <p:blipFill>
            <a:blip r:embed="rId18"/>
            <a:stretch>
              <a:fillRect/>
            </a:stretch>
          </p:blipFill>
          <p:spPr>
            <a:xfrm rot="16200000">
              <a:off x="-5251394" y="3162300"/>
              <a:ext cx="533400" cy="533400"/>
            </a:xfrm>
            <a:prstGeom prst="rect">
              <a:avLst/>
            </a:prstGeom>
          </p:spPr>
        </p:pic>
      </p:grpSp>
      <p:grpSp>
        <p:nvGrpSpPr>
          <p:cNvPr id="6" name="Group 5">
            <a:extLst>
              <a:ext uri="{FF2B5EF4-FFF2-40B4-BE49-F238E27FC236}">
                <a16:creationId xmlns:a16="http://schemas.microsoft.com/office/drawing/2014/main" id="{1D330824-0088-408F-8DBE-20BC9BE1462D}"/>
              </a:ext>
            </a:extLst>
          </p:cNvPr>
          <p:cNvGrpSpPr/>
          <p:nvPr/>
        </p:nvGrpSpPr>
        <p:grpSpPr>
          <a:xfrm>
            <a:off x="83656" y="11274"/>
            <a:ext cx="12164233" cy="6858000"/>
            <a:chOff x="-16818209" y="11274"/>
            <a:chExt cx="12164233" cy="6858000"/>
          </a:xfrm>
        </p:grpSpPr>
        <p:sp>
          <p:nvSpPr>
            <p:cNvPr id="101" name="Rectangle 100">
              <a:extLst>
                <a:ext uri="{FF2B5EF4-FFF2-40B4-BE49-F238E27FC236}">
                  <a16:creationId xmlns:a16="http://schemas.microsoft.com/office/drawing/2014/main" id="{4F74E032-B2A0-452B-B53F-B1F996969182}"/>
                </a:ext>
              </a:extLst>
            </p:cNvPr>
            <p:cNvSpPr/>
            <p:nvPr/>
          </p:nvSpPr>
          <p:spPr>
            <a:xfrm>
              <a:off x="-16818209" y="1127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2" name="Group 101">
              <a:extLst>
                <a:ext uri="{FF2B5EF4-FFF2-40B4-BE49-F238E27FC236}">
                  <a16:creationId xmlns:a16="http://schemas.microsoft.com/office/drawing/2014/main" id="{208878C4-941A-4241-87EA-D3311EF0A6E9}"/>
                </a:ext>
              </a:extLst>
            </p:cNvPr>
            <p:cNvGrpSpPr/>
            <p:nvPr/>
          </p:nvGrpSpPr>
          <p:grpSpPr>
            <a:xfrm>
              <a:off x="-5891105" y="2212109"/>
              <a:ext cx="1237129" cy="2456330"/>
              <a:chOff x="10927104" y="2200835"/>
              <a:chExt cx="1237129" cy="2456330"/>
            </a:xfrm>
            <a:solidFill>
              <a:srgbClr val="92D050"/>
            </a:solidFill>
          </p:grpSpPr>
          <p:sp>
            <p:nvSpPr>
              <p:cNvPr id="103" name="Freeform: Shape 102">
                <a:extLst>
                  <a:ext uri="{FF2B5EF4-FFF2-40B4-BE49-F238E27FC236}">
                    <a16:creationId xmlns:a16="http://schemas.microsoft.com/office/drawing/2014/main" id="{897416EB-1F88-4FCD-BFDD-417A3B47BFCC}"/>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4" name="TextBox 103">
                <a:extLst>
                  <a:ext uri="{FF2B5EF4-FFF2-40B4-BE49-F238E27FC236}">
                    <a16:creationId xmlns:a16="http://schemas.microsoft.com/office/drawing/2014/main" id="{9977377A-723C-401A-8AD3-CD22B24656C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Testing</a:t>
                </a:r>
              </a:p>
            </p:txBody>
          </p:sp>
        </p:grpSp>
        <p:pic>
          <p:nvPicPr>
            <p:cNvPr id="105" name="Picture 104">
              <a:extLst>
                <a:ext uri="{FF2B5EF4-FFF2-40B4-BE49-F238E27FC236}">
                  <a16:creationId xmlns:a16="http://schemas.microsoft.com/office/drawing/2014/main" id="{B3B5BBC3-4D86-4C24-BA65-7FE6EDE08AA4}"/>
                </a:ext>
              </a:extLst>
            </p:cNvPr>
            <p:cNvPicPr>
              <a:picLocks noChangeAspect="1"/>
            </p:cNvPicPr>
            <p:nvPr/>
          </p:nvPicPr>
          <p:blipFill>
            <a:blip r:embed="rId19"/>
            <a:stretch>
              <a:fillRect/>
            </a:stretch>
          </p:blipFill>
          <p:spPr>
            <a:xfrm rot="16200000">
              <a:off x="-5874373" y="3108580"/>
              <a:ext cx="663388" cy="663388"/>
            </a:xfrm>
            <a:prstGeom prst="rect">
              <a:avLst/>
            </a:prstGeom>
          </p:spPr>
        </p:pic>
      </p:grpSp>
      <p:grpSp>
        <p:nvGrpSpPr>
          <p:cNvPr id="5" name="Group 4">
            <a:extLst>
              <a:ext uri="{FF2B5EF4-FFF2-40B4-BE49-F238E27FC236}">
                <a16:creationId xmlns:a16="http://schemas.microsoft.com/office/drawing/2014/main" id="{7921A158-2456-476A-ACCE-1AE2B6D370F3}"/>
              </a:ext>
            </a:extLst>
          </p:cNvPr>
          <p:cNvGrpSpPr/>
          <p:nvPr/>
        </p:nvGrpSpPr>
        <p:grpSpPr>
          <a:xfrm>
            <a:off x="-11680872" y="11430"/>
            <a:ext cx="12164233" cy="6858000"/>
            <a:chOff x="-17297384" y="11430"/>
            <a:chExt cx="12164233" cy="6858000"/>
          </a:xfrm>
        </p:grpSpPr>
        <p:sp>
          <p:nvSpPr>
            <p:cNvPr id="106" name="Rectangle 105">
              <a:extLst>
                <a:ext uri="{FF2B5EF4-FFF2-40B4-BE49-F238E27FC236}">
                  <a16:creationId xmlns:a16="http://schemas.microsoft.com/office/drawing/2014/main" id="{5322BCD8-B9AA-4F1A-904D-4214B67BA855}"/>
                </a:ext>
              </a:extLst>
            </p:cNvPr>
            <p:cNvSpPr/>
            <p:nvPr/>
          </p:nvSpPr>
          <p:spPr>
            <a:xfrm>
              <a:off x="-17297384"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7" name="Group 106">
              <a:extLst>
                <a:ext uri="{FF2B5EF4-FFF2-40B4-BE49-F238E27FC236}">
                  <a16:creationId xmlns:a16="http://schemas.microsoft.com/office/drawing/2014/main" id="{747B2932-49C2-403F-B9EE-C9D301A44D41}"/>
                </a:ext>
              </a:extLst>
            </p:cNvPr>
            <p:cNvGrpSpPr/>
            <p:nvPr/>
          </p:nvGrpSpPr>
          <p:grpSpPr>
            <a:xfrm>
              <a:off x="-6370280" y="2200835"/>
              <a:ext cx="1237129" cy="2456330"/>
              <a:chOff x="10927104" y="2200835"/>
              <a:chExt cx="1237129" cy="2456330"/>
            </a:xfrm>
            <a:solidFill>
              <a:schemeClr val="accent2">
                <a:lumMod val="75000"/>
              </a:schemeClr>
            </a:solidFill>
          </p:grpSpPr>
          <p:sp>
            <p:nvSpPr>
              <p:cNvPr id="108" name="Freeform: Shape 107">
                <a:extLst>
                  <a:ext uri="{FF2B5EF4-FFF2-40B4-BE49-F238E27FC236}">
                    <a16:creationId xmlns:a16="http://schemas.microsoft.com/office/drawing/2014/main" id="{2A20210E-9BC4-4C2A-811B-687B15E8FA2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9" name="TextBox 108">
                <a:extLst>
                  <a:ext uri="{FF2B5EF4-FFF2-40B4-BE49-F238E27FC236}">
                    <a16:creationId xmlns:a16="http://schemas.microsoft.com/office/drawing/2014/main" id="{E9C000EC-0D9F-474B-81F8-D3614247155D}"/>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Result</a:t>
                </a:r>
              </a:p>
            </p:txBody>
          </p:sp>
        </p:grpSp>
        <p:pic>
          <p:nvPicPr>
            <p:cNvPr id="110" name="Picture 109">
              <a:extLst>
                <a:ext uri="{FF2B5EF4-FFF2-40B4-BE49-F238E27FC236}">
                  <a16:creationId xmlns:a16="http://schemas.microsoft.com/office/drawing/2014/main" id="{8866ADA1-C641-4B54-AA6C-CCBDD3348A06}"/>
                </a:ext>
              </a:extLst>
            </p:cNvPr>
            <p:cNvPicPr>
              <a:picLocks noChangeAspect="1"/>
            </p:cNvPicPr>
            <p:nvPr/>
          </p:nvPicPr>
          <p:blipFill>
            <a:blip r:embed="rId20"/>
            <a:stretch>
              <a:fillRect/>
            </a:stretch>
          </p:blipFill>
          <p:spPr>
            <a:xfrm rot="16200000">
              <a:off x="-6285714" y="3173506"/>
              <a:ext cx="510989" cy="510989"/>
            </a:xfrm>
            <a:prstGeom prst="rect">
              <a:avLst/>
            </a:prstGeom>
          </p:spPr>
        </p:pic>
      </p:grpSp>
      <p:grpSp>
        <p:nvGrpSpPr>
          <p:cNvPr id="2" name="Group 1">
            <a:extLst>
              <a:ext uri="{FF2B5EF4-FFF2-40B4-BE49-F238E27FC236}">
                <a16:creationId xmlns:a16="http://schemas.microsoft.com/office/drawing/2014/main" id="{1FCE99C7-DCA9-4AB0-B584-C629292DB967}"/>
              </a:ext>
            </a:extLst>
          </p:cNvPr>
          <p:cNvGrpSpPr/>
          <p:nvPr/>
        </p:nvGrpSpPr>
        <p:grpSpPr>
          <a:xfrm>
            <a:off x="-20365418" y="11247"/>
            <a:ext cx="12164233" cy="6858000"/>
            <a:chOff x="-17766998" y="11247"/>
            <a:chExt cx="12164233" cy="6858000"/>
          </a:xfrm>
        </p:grpSpPr>
        <p:sp>
          <p:nvSpPr>
            <p:cNvPr id="111" name="Rectangle 110">
              <a:extLst>
                <a:ext uri="{FF2B5EF4-FFF2-40B4-BE49-F238E27FC236}">
                  <a16:creationId xmlns:a16="http://schemas.microsoft.com/office/drawing/2014/main" id="{C941B9E8-B273-491D-BFCA-34A34C59DA45}"/>
                </a:ext>
              </a:extLst>
            </p:cNvPr>
            <p:cNvSpPr/>
            <p:nvPr/>
          </p:nvSpPr>
          <p:spPr>
            <a:xfrm>
              <a:off x="-17766998" y="11247"/>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2" name="Group 111">
              <a:extLst>
                <a:ext uri="{FF2B5EF4-FFF2-40B4-BE49-F238E27FC236}">
                  <a16:creationId xmlns:a16="http://schemas.microsoft.com/office/drawing/2014/main" id="{4C026B2A-B1A4-4B04-9362-0FE80074EEDE}"/>
                </a:ext>
              </a:extLst>
            </p:cNvPr>
            <p:cNvGrpSpPr/>
            <p:nvPr/>
          </p:nvGrpSpPr>
          <p:grpSpPr>
            <a:xfrm>
              <a:off x="-6839894" y="2189222"/>
              <a:ext cx="1237129" cy="2456330"/>
              <a:chOff x="10927104" y="2200835"/>
              <a:chExt cx="1237129" cy="2456330"/>
            </a:xfrm>
            <a:solidFill>
              <a:srgbClr val="00B050"/>
            </a:solidFill>
          </p:grpSpPr>
          <p:sp>
            <p:nvSpPr>
              <p:cNvPr id="113" name="Freeform: Shape 112">
                <a:extLst>
                  <a:ext uri="{FF2B5EF4-FFF2-40B4-BE49-F238E27FC236}">
                    <a16:creationId xmlns:a16="http://schemas.microsoft.com/office/drawing/2014/main" id="{F713FD38-0806-4F55-8D5D-14998013850A}"/>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14" name="TextBox 113">
                <a:extLst>
                  <a:ext uri="{FF2B5EF4-FFF2-40B4-BE49-F238E27FC236}">
                    <a16:creationId xmlns:a16="http://schemas.microsoft.com/office/drawing/2014/main" id="{F9A87DD7-3856-47C0-9A18-C811AE8793B2}"/>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Conclusion</a:t>
                </a:r>
              </a:p>
            </p:txBody>
          </p:sp>
        </p:grpSp>
        <p:pic>
          <p:nvPicPr>
            <p:cNvPr id="115" name="Picture 114">
              <a:extLst>
                <a:ext uri="{FF2B5EF4-FFF2-40B4-BE49-F238E27FC236}">
                  <a16:creationId xmlns:a16="http://schemas.microsoft.com/office/drawing/2014/main" id="{7C9D8949-50E3-4875-870B-E1D02DB1B615}"/>
                </a:ext>
              </a:extLst>
            </p:cNvPr>
            <p:cNvPicPr>
              <a:picLocks noChangeAspect="1"/>
            </p:cNvPicPr>
            <p:nvPr/>
          </p:nvPicPr>
          <p:blipFill>
            <a:blip r:embed="rId21"/>
            <a:stretch>
              <a:fillRect/>
            </a:stretch>
          </p:blipFill>
          <p:spPr>
            <a:xfrm rot="16200000">
              <a:off x="-6751445" y="3121551"/>
              <a:ext cx="591671" cy="591671"/>
            </a:xfrm>
            <a:prstGeom prst="rect">
              <a:avLst/>
            </a:prstGeom>
          </p:spPr>
        </p:pic>
      </p:grpSp>
      <p:sp>
        <p:nvSpPr>
          <p:cNvPr id="3" name="TextBox 2">
            <a:extLst>
              <a:ext uri="{FF2B5EF4-FFF2-40B4-BE49-F238E27FC236}">
                <a16:creationId xmlns:a16="http://schemas.microsoft.com/office/drawing/2014/main" id="{F2042D2D-F87A-4A3E-B172-B7200DF8DF62}"/>
              </a:ext>
            </a:extLst>
          </p:cNvPr>
          <p:cNvSpPr txBox="1"/>
          <p:nvPr/>
        </p:nvSpPr>
        <p:spPr>
          <a:xfrm>
            <a:off x="2170269" y="867223"/>
            <a:ext cx="6862618" cy="707886"/>
          </a:xfrm>
          <a:prstGeom prst="rect">
            <a:avLst/>
          </a:prstGeom>
          <a:noFill/>
        </p:spPr>
        <p:txBody>
          <a:bodyPr wrap="square" rtlCol="0">
            <a:spAutoFit/>
          </a:bodyPr>
          <a:lstStyle/>
          <a:p>
            <a:r>
              <a:rPr lang="en-IN" sz="4000" b="1" dirty="0">
                <a:solidFill>
                  <a:srgbClr val="92D050"/>
                </a:solidFill>
                <a:latin typeface="Tw Cen MT" panose="020B0602020104020603" pitchFamily="34" charset="0"/>
              </a:rPr>
              <a:t>Live demo:</a:t>
            </a:r>
          </a:p>
        </p:txBody>
      </p:sp>
    </p:spTree>
    <p:extLst>
      <p:ext uri="{BB962C8B-B14F-4D97-AF65-F5344CB8AC3E}">
        <p14:creationId xmlns:p14="http://schemas.microsoft.com/office/powerpoint/2010/main" val="1365859955"/>
      </p:ext>
    </p:extLst>
  </p:cSld>
  <p:clrMapOvr>
    <a:masterClrMapping/>
  </p:clrMapOvr>
  <p:transition spd="slow">
    <p:cover dir="r"/>
    <p:sndAc>
      <p:stSnd>
        <p:snd r:embed="rId2" name="click.wav"/>
      </p:stSnd>
    </p:sndAc>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7" name="Group 116">
            <a:extLst>
              <a:ext uri="{FF2B5EF4-FFF2-40B4-BE49-F238E27FC236}">
                <a16:creationId xmlns:a16="http://schemas.microsoft.com/office/drawing/2014/main" id="{EDA28C03-7632-4241-95B7-FBB636F961F7}"/>
              </a:ext>
            </a:extLst>
          </p:cNvPr>
          <p:cNvGrpSpPr/>
          <p:nvPr/>
        </p:nvGrpSpPr>
        <p:grpSpPr>
          <a:xfrm>
            <a:off x="32933" y="9115"/>
            <a:ext cx="12164233" cy="6858000"/>
            <a:chOff x="35784" y="9284"/>
            <a:chExt cx="12164233" cy="6858000"/>
          </a:xfrm>
        </p:grpSpPr>
        <p:sp>
          <p:nvSpPr>
            <p:cNvPr id="4" name="Rectangle 3">
              <a:extLst>
                <a:ext uri="{FF2B5EF4-FFF2-40B4-BE49-F238E27FC236}">
                  <a16:creationId xmlns:a16="http://schemas.microsoft.com/office/drawing/2014/main" id="{5325182F-DD99-4A1B-A101-4E4A66FEA396}"/>
                </a:ext>
              </a:extLst>
            </p:cNvPr>
            <p:cNvSpPr/>
            <p:nvPr/>
          </p:nvSpPr>
          <p:spPr>
            <a:xfrm>
              <a:off x="35784" y="928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5" name="Group 14">
              <a:extLst>
                <a:ext uri="{FF2B5EF4-FFF2-40B4-BE49-F238E27FC236}">
                  <a16:creationId xmlns:a16="http://schemas.microsoft.com/office/drawing/2014/main" id="{3612D5D8-A1B2-470F-913B-0E3CB2D318D0}"/>
                </a:ext>
              </a:extLst>
            </p:cNvPr>
            <p:cNvGrpSpPr/>
            <p:nvPr/>
          </p:nvGrpSpPr>
          <p:grpSpPr>
            <a:xfrm>
              <a:off x="10962888" y="2189405"/>
              <a:ext cx="1237129" cy="2456330"/>
              <a:chOff x="10927104" y="2200835"/>
              <a:chExt cx="1237129" cy="2456330"/>
            </a:xfrm>
          </p:grpSpPr>
          <p:sp>
            <p:nvSpPr>
              <p:cNvPr id="9" name="Freeform: Shape 8">
                <a:extLst>
                  <a:ext uri="{FF2B5EF4-FFF2-40B4-BE49-F238E27FC236}">
                    <a16:creationId xmlns:a16="http://schemas.microsoft.com/office/drawing/2014/main" id="{1B197C8E-43B8-4E09-8B8F-86809218EB6A}"/>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 name="TextBox 9">
                <a:extLst>
                  <a:ext uri="{FF2B5EF4-FFF2-40B4-BE49-F238E27FC236}">
                    <a16:creationId xmlns:a16="http://schemas.microsoft.com/office/drawing/2014/main" id="{F0329830-636B-4BF1-AAD4-1B1F3AC6965A}"/>
                  </a:ext>
                </a:extLst>
              </p:cNvPr>
              <p:cNvSpPr txBox="1"/>
              <p:nvPr/>
            </p:nvSpPr>
            <p:spPr>
              <a:xfrm rot="16200000">
                <a:off x="10815481" y="3167390"/>
                <a:ext cx="2106706" cy="523220"/>
              </a:xfrm>
              <a:prstGeom prst="rect">
                <a:avLst/>
              </a:prstGeom>
              <a:noFill/>
            </p:spPr>
            <p:txBody>
              <a:bodyPr wrap="square" rtlCol="0">
                <a:spAutoFit/>
              </a:bodyPr>
              <a:lstStyle/>
              <a:p>
                <a:pPr algn="ctr"/>
                <a:r>
                  <a:rPr lang="en-IN" sz="2800" b="1" dirty="0">
                    <a:solidFill>
                      <a:schemeClr val="bg2"/>
                    </a:solidFill>
                    <a:latin typeface="Tw Cen MT" panose="020B0602020104020603" pitchFamily="34" charset="0"/>
                  </a:rPr>
                  <a:t>Title</a:t>
                </a:r>
              </a:p>
            </p:txBody>
          </p:sp>
          <p:pic>
            <p:nvPicPr>
              <p:cNvPr id="14" name="Picture 13">
                <a:extLst>
                  <a:ext uri="{FF2B5EF4-FFF2-40B4-BE49-F238E27FC236}">
                    <a16:creationId xmlns:a16="http://schemas.microsoft.com/office/drawing/2014/main" id="{C453BAB4-FDD7-4731-BBE6-4FF701A52ABF}"/>
                  </a:ext>
                </a:extLst>
              </p:cNvPr>
              <p:cNvPicPr>
                <a:picLocks noChangeAspect="1"/>
              </p:cNvPicPr>
              <p:nvPr/>
            </p:nvPicPr>
            <p:blipFill>
              <a:blip r:embed="rId3"/>
              <a:stretch>
                <a:fillRect/>
              </a:stretch>
            </p:blipFill>
            <p:spPr>
              <a:xfrm rot="16200000">
                <a:off x="11030197" y="3171264"/>
                <a:ext cx="515471" cy="515471"/>
              </a:xfrm>
              <a:prstGeom prst="rect">
                <a:avLst/>
              </a:prstGeom>
            </p:spPr>
          </p:pic>
        </p:grpSp>
      </p:grpSp>
      <p:grpSp>
        <p:nvGrpSpPr>
          <p:cNvPr id="116" name="Group 115">
            <a:extLst>
              <a:ext uri="{FF2B5EF4-FFF2-40B4-BE49-F238E27FC236}">
                <a16:creationId xmlns:a16="http://schemas.microsoft.com/office/drawing/2014/main" id="{A1A8396F-0CE5-401D-A629-7EF0B937BE7A}"/>
              </a:ext>
            </a:extLst>
          </p:cNvPr>
          <p:cNvGrpSpPr/>
          <p:nvPr/>
        </p:nvGrpSpPr>
        <p:grpSpPr>
          <a:xfrm>
            <a:off x="29930" y="9284"/>
            <a:ext cx="12164233" cy="6858000"/>
            <a:chOff x="-450130" y="9284"/>
            <a:chExt cx="12164233" cy="6858000"/>
          </a:xfrm>
        </p:grpSpPr>
        <p:sp>
          <p:nvSpPr>
            <p:cNvPr id="16" name="Rectangle 15">
              <a:extLst>
                <a:ext uri="{FF2B5EF4-FFF2-40B4-BE49-F238E27FC236}">
                  <a16:creationId xmlns:a16="http://schemas.microsoft.com/office/drawing/2014/main" id="{2EB8F937-046F-4E9F-9A9C-F21B01918C67}"/>
                </a:ext>
              </a:extLst>
            </p:cNvPr>
            <p:cNvSpPr/>
            <p:nvPr/>
          </p:nvSpPr>
          <p:spPr>
            <a:xfrm>
              <a:off x="-450130" y="928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7" name="Group 16">
              <a:extLst>
                <a:ext uri="{FF2B5EF4-FFF2-40B4-BE49-F238E27FC236}">
                  <a16:creationId xmlns:a16="http://schemas.microsoft.com/office/drawing/2014/main" id="{15EB636C-4A35-4CB9-9765-BE5EEB83BA81}"/>
                </a:ext>
              </a:extLst>
            </p:cNvPr>
            <p:cNvGrpSpPr/>
            <p:nvPr/>
          </p:nvGrpSpPr>
          <p:grpSpPr>
            <a:xfrm>
              <a:off x="10476974" y="2210119"/>
              <a:ext cx="1237129" cy="2456330"/>
              <a:chOff x="10927104" y="2200835"/>
              <a:chExt cx="1237129" cy="2456330"/>
            </a:xfrm>
            <a:solidFill>
              <a:srgbClr val="00B0F0"/>
            </a:solidFill>
          </p:grpSpPr>
          <p:sp>
            <p:nvSpPr>
              <p:cNvPr id="18" name="Freeform: Shape 17">
                <a:extLst>
                  <a:ext uri="{FF2B5EF4-FFF2-40B4-BE49-F238E27FC236}">
                    <a16:creationId xmlns:a16="http://schemas.microsoft.com/office/drawing/2014/main" id="{A175329F-AD58-40ED-BAE9-3E71D36E44D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9" name="TextBox 18">
                <a:extLst>
                  <a:ext uri="{FF2B5EF4-FFF2-40B4-BE49-F238E27FC236}">
                    <a16:creationId xmlns:a16="http://schemas.microsoft.com/office/drawing/2014/main" id="{973C6430-B429-4E48-846F-1FF675FC6845}"/>
                  </a:ext>
                </a:extLst>
              </p:cNvPr>
              <p:cNvSpPr txBox="1"/>
              <p:nvPr/>
            </p:nvSpPr>
            <p:spPr>
              <a:xfrm rot="16200000">
                <a:off x="10815481" y="3167390"/>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Members</a:t>
                </a:r>
              </a:p>
            </p:txBody>
          </p:sp>
        </p:grpSp>
        <p:pic>
          <p:nvPicPr>
            <p:cNvPr id="20" name="Picture 19">
              <a:extLst>
                <a:ext uri="{FF2B5EF4-FFF2-40B4-BE49-F238E27FC236}">
                  <a16:creationId xmlns:a16="http://schemas.microsoft.com/office/drawing/2014/main" id="{CB703892-499F-4AAC-9BDA-766DBB9E5DAC}"/>
                </a:ext>
              </a:extLst>
            </p:cNvPr>
            <p:cNvPicPr>
              <a:picLocks noChangeAspect="1"/>
            </p:cNvPicPr>
            <p:nvPr/>
          </p:nvPicPr>
          <p:blipFill>
            <a:blip r:embed="rId4"/>
            <a:stretch>
              <a:fillRect/>
            </a:stretch>
          </p:blipFill>
          <p:spPr>
            <a:xfrm rot="16200000">
              <a:off x="10449207" y="3059525"/>
              <a:ext cx="757518" cy="757518"/>
            </a:xfrm>
            <a:prstGeom prst="rect">
              <a:avLst/>
            </a:prstGeom>
          </p:spPr>
        </p:pic>
      </p:grpSp>
      <p:grpSp>
        <p:nvGrpSpPr>
          <p:cNvPr id="90" name="Group 89">
            <a:extLst>
              <a:ext uri="{FF2B5EF4-FFF2-40B4-BE49-F238E27FC236}">
                <a16:creationId xmlns:a16="http://schemas.microsoft.com/office/drawing/2014/main" id="{AE831CE4-E4C3-4FB2-B204-7CF09484CB7D}"/>
              </a:ext>
            </a:extLst>
          </p:cNvPr>
          <p:cNvGrpSpPr/>
          <p:nvPr/>
        </p:nvGrpSpPr>
        <p:grpSpPr>
          <a:xfrm>
            <a:off x="33472" y="11247"/>
            <a:ext cx="12172808" cy="6858000"/>
            <a:chOff x="-949508" y="11247"/>
            <a:chExt cx="12172808" cy="6858000"/>
          </a:xfrm>
        </p:grpSpPr>
        <p:sp>
          <p:nvSpPr>
            <p:cNvPr id="26" name="Rectangle 25">
              <a:extLst>
                <a:ext uri="{FF2B5EF4-FFF2-40B4-BE49-F238E27FC236}">
                  <a16:creationId xmlns:a16="http://schemas.microsoft.com/office/drawing/2014/main" id="{AD61848D-D5E7-4749-BB08-70A1449180C7}"/>
                </a:ext>
              </a:extLst>
            </p:cNvPr>
            <p:cNvSpPr/>
            <p:nvPr/>
          </p:nvSpPr>
          <p:spPr>
            <a:xfrm>
              <a:off x="-949508" y="11247"/>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7" name="Group 26">
              <a:extLst>
                <a:ext uri="{FF2B5EF4-FFF2-40B4-BE49-F238E27FC236}">
                  <a16:creationId xmlns:a16="http://schemas.microsoft.com/office/drawing/2014/main" id="{6565B95C-496C-4C2B-AF37-5C72263B34B3}"/>
                </a:ext>
              </a:extLst>
            </p:cNvPr>
            <p:cNvGrpSpPr/>
            <p:nvPr/>
          </p:nvGrpSpPr>
          <p:grpSpPr>
            <a:xfrm>
              <a:off x="9986171" y="2180120"/>
              <a:ext cx="1237129" cy="2456330"/>
              <a:chOff x="10927104" y="2200835"/>
              <a:chExt cx="1237129" cy="2456330"/>
            </a:xfrm>
            <a:solidFill>
              <a:srgbClr val="00B050"/>
            </a:solidFill>
          </p:grpSpPr>
          <p:sp>
            <p:nvSpPr>
              <p:cNvPr id="28" name="Freeform: Shape 27">
                <a:extLst>
                  <a:ext uri="{FF2B5EF4-FFF2-40B4-BE49-F238E27FC236}">
                    <a16:creationId xmlns:a16="http://schemas.microsoft.com/office/drawing/2014/main" id="{E6224042-4E98-405D-822B-4C4EE1934418}"/>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9" name="TextBox 28">
                <a:extLst>
                  <a:ext uri="{FF2B5EF4-FFF2-40B4-BE49-F238E27FC236}">
                    <a16:creationId xmlns:a16="http://schemas.microsoft.com/office/drawing/2014/main" id="{4B793913-7014-47F8-A9DE-CF207EE7F8F5}"/>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Introduction</a:t>
                </a:r>
              </a:p>
            </p:txBody>
          </p:sp>
        </p:grpSp>
        <p:pic>
          <p:nvPicPr>
            <p:cNvPr id="30" name="Picture 29">
              <a:extLst>
                <a:ext uri="{FF2B5EF4-FFF2-40B4-BE49-F238E27FC236}">
                  <a16:creationId xmlns:a16="http://schemas.microsoft.com/office/drawing/2014/main" id="{88271813-6BF2-4092-8659-8524814A75DE}"/>
                </a:ext>
              </a:extLst>
            </p:cNvPr>
            <p:cNvPicPr>
              <a:picLocks noChangeAspect="1"/>
            </p:cNvPicPr>
            <p:nvPr/>
          </p:nvPicPr>
          <p:blipFill>
            <a:blip r:embed="rId5"/>
            <a:stretch>
              <a:fillRect/>
            </a:stretch>
          </p:blipFill>
          <p:spPr>
            <a:xfrm rot="16200000">
              <a:off x="10017285" y="3089461"/>
              <a:ext cx="679076" cy="679076"/>
            </a:xfrm>
            <a:prstGeom prst="rect">
              <a:avLst/>
            </a:prstGeom>
          </p:spPr>
        </p:pic>
      </p:grpSp>
      <p:grpSp>
        <p:nvGrpSpPr>
          <p:cNvPr id="89" name="Group 88">
            <a:extLst>
              <a:ext uri="{FF2B5EF4-FFF2-40B4-BE49-F238E27FC236}">
                <a16:creationId xmlns:a16="http://schemas.microsoft.com/office/drawing/2014/main" id="{C2E84346-7496-47A3-AB32-A44B0F87C730}"/>
              </a:ext>
            </a:extLst>
          </p:cNvPr>
          <p:cNvGrpSpPr/>
          <p:nvPr/>
        </p:nvGrpSpPr>
        <p:grpSpPr>
          <a:xfrm>
            <a:off x="45456" y="15889"/>
            <a:ext cx="12175498" cy="6858000"/>
            <a:chOff x="-1455684" y="15889"/>
            <a:chExt cx="12175498" cy="6858000"/>
          </a:xfrm>
        </p:grpSpPr>
        <p:sp>
          <p:nvSpPr>
            <p:cNvPr id="31" name="Rectangle 30">
              <a:extLst>
                <a:ext uri="{FF2B5EF4-FFF2-40B4-BE49-F238E27FC236}">
                  <a16:creationId xmlns:a16="http://schemas.microsoft.com/office/drawing/2014/main" id="{B767135F-2766-4734-B0A2-AC43583E7F39}"/>
                </a:ext>
              </a:extLst>
            </p:cNvPr>
            <p:cNvSpPr/>
            <p:nvPr/>
          </p:nvSpPr>
          <p:spPr>
            <a:xfrm>
              <a:off x="-1455684" y="15889"/>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2" name="Group 31">
              <a:extLst>
                <a:ext uri="{FF2B5EF4-FFF2-40B4-BE49-F238E27FC236}">
                  <a16:creationId xmlns:a16="http://schemas.microsoft.com/office/drawing/2014/main" id="{C39475E1-8596-41D0-84C1-894EA09817D8}"/>
                </a:ext>
              </a:extLst>
            </p:cNvPr>
            <p:cNvGrpSpPr/>
            <p:nvPr/>
          </p:nvGrpSpPr>
          <p:grpSpPr>
            <a:xfrm>
              <a:off x="9482685" y="2211263"/>
              <a:ext cx="1237129" cy="2456330"/>
              <a:chOff x="10927104" y="2200835"/>
              <a:chExt cx="1237129" cy="2456330"/>
            </a:xfrm>
            <a:solidFill>
              <a:srgbClr val="FF0000"/>
            </a:solidFill>
          </p:grpSpPr>
          <p:sp>
            <p:nvSpPr>
              <p:cNvPr id="33" name="Freeform: Shape 32">
                <a:extLst>
                  <a:ext uri="{FF2B5EF4-FFF2-40B4-BE49-F238E27FC236}">
                    <a16:creationId xmlns:a16="http://schemas.microsoft.com/office/drawing/2014/main" id="{87EE726A-7909-4DC5-A56E-BBEABFAF9F44}"/>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4" name="TextBox 33">
                <a:extLst>
                  <a:ext uri="{FF2B5EF4-FFF2-40B4-BE49-F238E27FC236}">
                    <a16:creationId xmlns:a16="http://schemas.microsoft.com/office/drawing/2014/main" id="{6E9B433E-1990-40F8-996A-85486588905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Limitations</a:t>
                </a:r>
              </a:p>
            </p:txBody>
          </p:sp>
        </p:grpSp>
        <p:pic>
          <p:nvPicPr>
            <p:cNvPr id="35" name="Picture 34">
              <a:extLst>
                <a:ext uri="{FF2B5EF4-FFF2-40B4-BE49-F238E27FC236}">
                  <a16:creationId xmlns:a16="http://schemas.microsoft.com/office/drawing/2014/main" id="{9A8AC200-C2FC-41F3-AF7F-6DD411A86024}"/>
                </a:ext>
              </a:extLst>
            </p:cNvPr>
            <p:cNvPicPr>
              <a:picLocks noChangeAspect="1"/>
            </p:cNvPicPr>
            <p:nvPr/>
          </p:nvPicPr>
          <p:blipFill>
            <a:blip r:embed="rId6"/>
            <a:stretch>
              <a:fillRect/>
            </a:stretch>
          </p:blipFill>
          <p:spPr>
            <a:xfrm rot="16200000">
              <a:off x="9648726" y="3266113"/>
              <a:ext cx="526677" cy="526677"/>
            </a:xfrm>
            <a:prstGeom prst="rect">
              <a:avLst/>
            </a:prstGeom>
          </p:spPr>
        </p:pic>
      </p:grpSp>
      <p:grpSp>
        <p:nvGrpSpPr>
          <p:cNvPr id="88" name="Group 87">
            <a:extLst>
              <a:ext uri="{FF2B5EF4-FFF2-40B4-BE49-F238E27FC236}">
                <a16:creationId xmlns:a16="http://schemas.microsoft.com/office/drawing/2014/main" id="{FB9B051E-DCD0-4788-9FED-EBD1E7F8D1AF}"/>
              </a:ext>
            </a:extLst>
          </p:cNvPr>
          <p:cNvGrpSpPr/>
          <p:nvPr/>
        </p:nvGrpSpPr>
        <p:grpSpPr>
          <a:xfrm>
            <a:off x="9203" y="9115"/>
            <a:ext cx="12168102" cy="6858000"/>
            <a:chOff x="16823" y="9115"/>
            <a:chExt cx="12168102" cy="6858000"/>
          </a:xfrm>
        </p:grpSpPr>
        <p:sp>
          <p:nvSpPr>
            <p:cNvPr id="36" name="Rectangle 35">
              <a:extLst>
                <a:ext uri="{FF2B5EF4-FFF2-40B4-BE49-F238E27FC236}">
                  <a16:creationId xmlns:a16="http://schemas.microsoft.com/office/drawing/2014/main" id="{C88FE640-3612-4C1B-AF94-A128409FA538}"/>
                </a:ext>
              </a:extLst>
            </p:cNvPr>
            <p:cNvSpPr/>
            <p:nvPr/>
          </p:nvSpPr>
          <p:spPr>
            <a:xfrm>
              <a:off x="16823" y="9115"/>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7" name="Group 36">
              <a:extLst>
                <a:ext uri="{FF2B5EF4-FFF2-40B4-BE49-F238E27FC236}">
                  <a16:creationId xmlns:a16="http://schemas.microsoft.com/office/drawing/2014/main" id="{AD5D548A-92F7-4135-AB69-CD5CE23A414D}"/>
                </a:ext>
              </a:extLst>
            </p:cNvPr>
            <p:cNvGrpSpPr/>
            <p:nvPr/>
          </p:nvGrpSpPr>
          <p:grpSpPr>
            <a:xfrm>
              <a:off x="10947796" y="2200666"/>
              <a:ext cx="1237129" cy="2456330"/>
              <a:chOff x="10927104" y="2200835"/>
              <a:chExt cx="1237129" cy="2456330"/>
            </a:xfrm>
            <a:solidFill>
              <a:srgbClr val="FFC000"/>
            </a:solidFill>
          </p:grpSpPr>
          <p:sp>
            <p:nvSpPr>
              <p:cNvPr id="38" name="Freeform: Shape 37">
                <a:extLst>
                  <a:ext uri="{FF2B5EF4-FFF2-40B4-BE49-F238E27FC236}">
                    <a16:creationId xmlns:a16="http://schemas.microsoft.com/office/drawing/2014/main" id="{18C77E72-EA61-47B8-A0D1-F9F1B75D007F}"/>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9" name="TextBox 38">
                <a:extLst>
                  <a:ext uri="{FF2B5EF4-FFF2-40B4-BE49-F238E27FC236}">
                    <a16:creationId xmlns:a16="http://schemas.microsoft.com/office/drawing/2014/main" id="{220EC826-C5A3-43F5-A17B-B6C8309F796B}"/>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Method</a:t>
                </a:r>
              </a:p>
            </p:txBody>
          </p:sp>
        </p:grpSp>
        <p:pic>
          <p:nvPicPr>
            <p:cNvPr id="40" name="Picture 39">
              <a:extLst>
                <a:ext uri="{FF2B5EF4-FFF2-40B4-BE49-F238E27FC236}">
                  <a16:creationId xmlns:a16="http://schemas.microsoft.com/office/drawing/2014/main" id="{D1A50F86-95AA-45A5-8740-0F68DB398229}"/>
                </a:ext>
              </a:extLst>
            </p:cNvPr>
            <p:cNvPicPr>
              <a:picLocks noChangeAspect="1"/>
            </p:cNvPicPr>
            <p:nvPr/>
          </p:nvPicPr>
          <p:blipFill>
            <a:blip r:embed="rId7"/>
            <a:stretch>
              <a:fillRect/>
            </a:stretch>
          </p:blipFill>
          <p:spPr>
            <a:xfrm rot="16200000">
              <a:off x="11125672" y="3266113"/>
              <a:ext cx="560294" cy="560294"/>
            </a:xfrm>
            <a:prstGeom prst="rect">
              <a:avLst/>
            </a:prstGeom>
          </p:spPr>
        </p:pic>
      </p:grpSp>
      <p:grpSp>
        <p:nvGrpSpPr>
          <p:cNvPr id="87" name="Group 86">
            <a:extLst>
              <a:ext uri="{FF2B5EF4-FFF2-40B4-BE49-F238E27FC236}">
                <a16:creationId xmlns:a16="http://schemas.microsoft.com/office/drawing/2014/main" id="{615E9441-0DC6-467A-AA6D-A8E12A3684BE}"/>
              </a:ext>
            </a:extLst>
          </p:cNvPr>
          <p:cNvGrpSpPr/>
          <p:nvPr/>
        </p:nvGrpSpPr>
        <p:grpSpPr>
          <a:xfrm>
            <a:off x="31912" y="21662"/>
            <a:ext cx="12164233" cy="6858000"/>
            <a:chOff x="-402428" y="6422"/>
            <a:chExt cx="12164233" cy="6858000"/>
          </a:xfrm>
        </p:grpSpPr>
        <p:sp>
          <p:nvSpPr>
            <p:cNvPr id="41" name="Rectangle 40">
              <a:extLst>
                <a:ext uri="{FF2B5EF4-FFF2-40B4-BE49-F238E27FC236}">
                  <a16:creationId xmlns:a16="http://schemas.microsoft.com/office/drawing/2014/main" id="{A30B1E40-39AE-4974-995D-E1A2AF3EF53F}"/>
                </a:ext>
              </a:extLst>
            </p:cNvPr>
            <p:cNvSpPr/>
            <p:nvPr/>
          </p:nvSpPr>
          <p:spPr>
            <a:xfrm>
              <a:off x="-402428" y="6422"/>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2" name="Group 41">
              <a:extLst>
                <a:ext uri="{FF2B5EF4-FFF2-40B4-BE49-F238E27FC236}">
                  <a16:creationId xmlns:a16="http://schemas.microsoft.com/office/drawing/2014/main" id="{08B38AC1-4D0D-4CA4-A48B-27D5B1B2AF60}"/>
                </a:ext>
              </a:extLst>
            </p:cNvPr>
            <p:cNvGrpSpPr/>
            <p:nvPr/>
          </p:nvGrpSpPr>
          <p:grpSpPr>
            <a:xfrm>
              <a:off x="10524676" y="2207805"/>
              <a:ext cx="1237129" cy="2456330"/>
              <a:chOff x="10927104" y="2200835"/>
              <a:chExt cx="1237129" cy="2456330"/>
            </a:xfrm>
            <a:solidFill>
              <a:srgbClr val="C00000"/>
            </a:solidFill>
          </p:grpSpPr>
          <p:sp>
            <p:nvSpPr>
              <p:cNvPr id="43" name="Freeform: Shape 42">
                <a:extLst>
                  <a:ext uri="{FF2B5EF4-FFF2-40B4-BE49-F238E27FC236}">
                    <a16:creationId xmlns:a16="http://schemas.microsoft.com/office/drawing/2014/main" id="{0BDA5AF4-D1C1-48D7-9957-BD568E7CB0A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4" name="TextBox 43">
                <a:extLst>
                  <a:ext uri="{FF2B5EF4-FFF2-40B4-BE49-F238E27FC236}">
                    <a16:creationId xmlns:a16="http://schemas.microsoft.com/office/drawing/2014/main" id="{36379DD1-9088-4A09-AE8C-7FB75BB9B91C}"/>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Novelty</a:t>
                </a:r>
              </a:p>
            </p:txBody>
          </p:sp>
        </p:grpSp>
        <p:pic>
          <p:nvPicPr>
            <p:cNvPr id="45" name="Picture 44">
              <a:extLst>
                <a:ext uri="{FF2B5EF4-FFF2-40B4-BE49-F238E27FC236}">
                  <a16:creationId xmlns:a16="http://schemas.microsoft.com/office/drawing/2014/main" id="{CA9A9EF8-7C77-404D-93CF-762A2A0C135C}"/>
                </a:ext>
              </a:extLst>
            </p:cNvPr>
            <p:cNvPicPr>
              <a:picLocks noChangeAspect="1"/>
            </p:cNvPicPr>
            <p:nvPr/>
          </p:nvPicPr>
          <p:blipFill>
            <a:blip r:embed="rId8"/>
            <a:stretch>
              <a:fillRect/>
            </a:stretch>
          </p:blipFill>
          <p:spPr>
            <a:xfrm rot="16200000">
              <a:off x="10594378" y="3178707"/>
              <a:ext cx="614083" cy="614083"/>
            </a:xfrm>
            <a:prstGeom prst="rect">
              <a:avLst/>
            </a:prstGeom>
          </p:spPr>
        </p:pic>
      </p:grpSp>
      <p:grpSp>
        <p:nvGrpSpPr>
          <p:cNvPr id="86" name="Group 85">
            <a:extLst>
              <a:ext uri="{FF2B5EF4-FFF2-40B4-BE49-F238E27FC236}">
                <a16:creationId xmlns:a16="http://schemas.microsoft.com/office/drawing/2014/main" id="{A98B9DEA-CC7C-4057-9426-04667FFDE14A}"/>
              </a:ext>
            </a:extLst>
          </p:cNvPr>
          <p:cNvGrpSpPr/>
          <p:nvPr/>
        </p:nvGrpSpPr>
        <p:grpSpPr>
          <a:xfrm>
            <a:off x="17262" y="11430"/>
            <a:ext cx="12164233" cy="6858000"/>
            <a:chOff x="-11877558" y="11430"/>
            <a:chExt cx="12164233" cy="6858000"/>
          </a:xfrm>
        </p:grpSpPr>
        <p:sp>
          <p:nvSpPr>
            <p:cNvPr id="46" name="Rectangle 45">
              <a:extLst>
                <a:ext uri="{FF2B5EF4-FFF2-40B4-BE49-F238E27FC236}">
                  <a16:creationId xmlns:a16="http://schemas.microsoft.com/office/drawing/2014/main" id="{1327B811-E6E0-47B7-8359-5F77325C8B59}"/>
                </a:ext>
              </a:extLst>
            </p:cNvPr>
            <p:cNvSpPr/>
            <p:nvPr/>
          </p:nvSpPr>
          <p:spPr>
            <a:xfrm>
              <a:off x="-1187755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7" name="Group 46">
              <a:extLst>
                <a:ext uri="{FF2B5EF4-FFF2-40B4-BE49-F238E27FC236}">
                  <a16:creationId xmlns:a16="http://schemas.microsoft.com/office/drawing/2014/main" id="{51474B6E-65BF-4559-818A-582CB522B00B}"/>
                </a:ext>
              </a:extLst>
            </p:cNvPr>
            <p:cNvGrpSpPr/>
            <p:nvPr/>
          </p:nvGrpSpPr>
          <p:grpSpPr>
            <a:xfrm>
              <a:off x="-950454" y="2200835"/>
              <a:ext cx="1237129" cy="2456330"/>
              <a:chOff x="10927104" y="2200835"/>
              <a:chExt cx="1237129" cy="2456330"/>
            </a:xfrm>
            <a:solidFill>
              <a:srgbClr val="92D050"/>
            </a:solidFill>
          </p:grpSpPr>
          <p:sp>
            <p:nvSpPr>
              <p:cNvPr id="48" name="Freeform: Shape 47">
                <a:extLst>
                  <a:ext uri="{FF2B5EF4-FFF2-40B4-BE49-F238E27FC236}">
                    <a16:creationId xmlns:a16="http://schemas.microsoft.com/office/drawing/2014/main" id="{78C62ACE-FBA0-4D4D-9407-8805663E5083}"/>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9" name="TextBox 48">
                <a:extLst>
                  <a:ext uri="{FF2B5EF4-FFF2-40B4-BE49-F238E27FC236}">
                    <a16:creationId xmlns:a16="http://schemas.microsoft.com/office/drawing/2014/main" id="{BA8AF70E-E6E7-434D-A98F-E094D12E94A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Real time </a:t>
                </a:r>
              </a:p>
            </p:txBody>
          </p:sp>
        </p:grpSp>
        <p:pic>
          <p:nvPicPr>
            <p:cNvPr id="50" name="Picture 49">
              <a:extLst>
                <a:ext uri="{FF2B5EF4-FFF2-40B4-BE49-F238E27FC236}">
                  <a16:creationId xmlns:a16="http://schemas.microsoft.com/office/drawing/2014/main" id="{E9F556E7-7236-4952-9082-0E5BB48514B7}"/>
                </a:ext>
              </a:extLst>
            </p:cNvPr>
            <p:cNvPicPr>
              <a:picLocks noChangeAspect="1"/>
            </p:cNvPicPr>
            <p:nvPr/>
          </p:nvPicPr>
          <p:blipFill>
            <a:blip r:embed="rId9"/>
            <a:stretch>
              <a:fillRect/>
            </a:stretch>
          </p:blipFill>
          <p:spPr>
            <a:xfrm rot="16200000">
              <a:off x="-936820" y="3112994"/>
              <a:ext cx="632012" cy="632012"/>
            </a:xfrm>
            <a:prstGeom prst="rect">
              <a:avLst/>
            </a:prstGeom>
          </p:spPr>
        </p:pic>
      </p:grpSp>
      <p:grpSp>
        <p:nvGrpSpPr>
          <p:cNvPr id="25" name="Group 24">
            <a:extLst>
              <a:ext uri="{FF2B5EF4-FFF2-40B4-BE49-F238E27FC236}">
                <a16:creationId xmlns:a16="http://schemas.microsoft.com/office/drawing/2014/main" id="{575FCE8D-E324-4E03-A160-56D9105E0E5A}"/>
              </a:ext>
            </a:extLst>
          </p:cNvPr>
          <p:cNvGrpSpPr/>
          <p:nvPr/>
        </p:nvGrpSpPr>
        <p:grpSpPr>
          <a:xfrm>
            <a:off x="49169" y="9115"/>
            <a:ext cx="12164233" cy="6858000"/>
            <a:chOff x="-12403817" y="11430"/>
            <a:chExt cx="12164233" cy="6858000"/>
          </a:xfrm>
        </p:grpSpPr>
        <p:sp>
          <p:nvSpPr>
            <p:cNvPr id="51" name="Rectangle 50">
              <a:extLst>
                <a:ext uri="{FF2B5EF4-FFF2-40B4-BE49-F238E27FC236}">
                  <a16:creationId xmlns:a16="http://schemas.microsoft.com/office/drawing/2014/main" id="{8997AF87-307D-4566-A4BF-42E84D1BEAAE}"/>
                </a:ext>
              </a:extLst>
            </p:cNvPr>
            <p:cNvSpPr/>
            <p:nvPr/>
          </p:nvSpPr>
          <p:spPr>
            <a:xfrm>
              <a:off x="-12403817"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2" name="Group 51">
              <a:extLst>
                <a:ext uri="{FF2B5EF4-FFF2-40B4-BE49-F238E27FC236}">
                  <a16:creationId xmlns:a16="http://schemas.microsoft.com/office/drawing/2014/main" id="{E6F1C2FA-0553-434A-A4BA-2799A69046DF}"/>
                </a:ext>
              </a:extLst>
            </p:cNvPr>
            <p:cNvGrpSpPr/>
            <p:nvPr/>
          </p:nvGrpSpPr>
          <p:grpSpPr>
            <a:xfrm>
              <a:off x="-1476713" y="2200836"/>
              <a:ext cx="1237129" cy="2456330"/>
              <a:chOff x="10927104" y="2200835"/>
              <a:chExt cx="1237129" cy="2456330"/>
            </a:xfrm>
            <a:solidFill>
              <a:schemeClr val="accent5">
                <a:lumMod val="60000"/>
                <a:lumOff val="40000"/>
              </a:schemeClr>
            </a:solidFill>
          </p:grpSpPr>
          <p:sp>
            <p:nvSpPr>
              <p:cNvPr id="53" name="Freeform: Shape 52">
                <a:extLst>
                  <a:ext uri="{FF2B5EF4-FFF2-40B4-BE49-F238E27FC236}">
                    <a16:creationId xmlns:a16="http://schemas.microsoft.com/office/drawing/2014/main" id="{73E7AF68-D51A-452A-86B4-561A7D88EB62}"/>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4" name="TextBox 53">
                <a:extLst>
                  <a:ext uri="{FF2B5EF4-FFF2-40B4-BE49-F238E27FC236}">
                    <a16:creationId xmlns:a16="http://schemas.microsoft.com/office/drawing/2014/main" id="{7F49710B-A601-4DDF-8187-BE9094E1D32B}"/>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Hardware</a:t>
                </a:r>
              </a:p>
            </p:txBody>
          </p:sp>
        </p:grpSp>
        <p:pic>
          <p:nvPicPr>
            <p:cNvPr id="55" name="Picture 54">
              <a:extLst>
                <a:ext uri="{FF2B5EF4-FFF2-40B4-BE49-F238E27FC236}">
                  <a16:creationId xmlns:a16="http://schemas.microsoft.com/office/drawing/2014/main" id="{95382B53-A154-4395-9BC9-24D78B23FF12}"/>
                </a:ext>
              </a:extLst>
            </p:cNvPr>
            <p:cNvPicPr>
              <a:picLocks noChangeAspect="1"/>
            </p:cNvPicPr>
            <p:nvPr/>
          </p:nvPicPr>
          <p:blipFill>
            <a:blip r:embed="rId10"/>
            <a:stretch>
              <a:fillRect/>
            </a:stretch>
          </p:blipFill>
          <p:spPr>
            <a:xfrm rot="16200000">
              <a:off x="-1412216" y="3124200"/>
              <a:ext cx="609601" cy="609601"/>
            </a:xfrm>
            <a:prstGeom prst="rect">
              <a:avLst/>
            </a:prstGeom>
          </p:spPr>
        </p:pic>
      </p:grpSp>
      <p:grpSp>
        <p:nvGrpSpPr>
          <p:cNvPr id="24" name="Group 23">
            <a:extLst>
              <a:ext uri="{FF2B5EF4-FFF2-40B4-BE49-F238E27FC236}">
                <a16:creationId xmlns:a16="http://schemas.microsoft.com/office/drawing/2014/main" id="{92819071-5C12-4949-BD27-B4AEC6FF426F}"/>
              </a:ext>
            </a:extLst>
          </p:cNvPr>
          <p:cNvGrpSpPr/>
          <p:nvPr/>
        </p:nvGrpSpPr>
        <p:grpSpPr>
          <a:xfrm>
            <a:off x="80982" y="11430"/>
            <a:ext cx="12164233" cy="6858000"/>
            <a:chOff x="-12880638" y="11430"/>
            <a:chExt cx="12164233" cy="6858000"/>
          </a:xfrm>
        </p:grpSpPr>
        <p:sp>
          <p:nvSpPr>
            <p:cNvPr id="56" name="Rectangle 55">
              <a:extLst>
                <a:ext uri="{FF2B5EF4-FFF2-40B4-BE49-F238E27FC236}">
                  <a16:creationId xmlns:a16="http://schemas.microsoft.com/office/drawing/2014/main" id="{E01CC554-FC40-414D-B0A8-7D658352AB7C}"/>
                </a:ext>
              </a:extLst>
            </p:cNvPr>
            <p:cNvSpPr/>
            <p:nvPr/>
          </p:nvSpPr>
          <p:spPr>
            <a:xfrm>
              <a:off x="-1288063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7" name="Group 56">
              <a:extLst>
                <a:ext uri="{FF2B5EF4-FFF2-40B4-BE49-F238E27FC236}">
                  <a16:creationId xmlns:a16="http://schemas.microsoft.com/office/drawing/2014/main" id="{55F398FD-1C78-49B4-8537-26F87203FA62}"/>
                </a:ext>
              </a:extLst>
            </p:cNvPr>
            <p:cNvGrpSpPr/>
            <p:nvPr/>
          </p:nvGrpSpPr>
          <p:grpSpPr>
            <a:xfrm>
              <a:off x="-1953534" y="2200835"/>
              <a:ext cx="1237129" cy="2456330"/>
              <a:chOff x="10927104" y="2200835"/>
              <a:chExt cx="1237129" cy="2456330"/>
            </a:xfrm>
            <a:solidFill>
              <a:srgbClr val="FF0000"/>
            </a:solidFill>
          </p:grpSpPr>
          <p:sp>
            <p:nvSpPr>
              <p:cNvPr id="58" name="Freeform: Shape 57">
                <a:extLst>
                  <a:ext uri="{FF2B5EF4-FFF2-40B4-BE49-F238E27FC236}">
                    <a16:creationId xmlns:a16="http://schemas.microsoft.com/office/drawing/2014/main" id="{188BE387-F15F-439D-A7D4-9BF6DA9D19A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9" name="TextBox 58">
                <a:extLst>
                  <a:ext uri="{FF2B5EF4-FFF2-40B4-BE49-F238E27FC236}">
                    <a16:creationId xmlns:a16="http://schemas.microsoft.com/office/drawing/2014/main" id="{D168C574-8174-439F-A6B1-7982742F5912}"/>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Software </a:t>
                </a:r>
              </a:p>
            </p:txBody>
          </p:sp>
        </p:grpSp>
        <p:pic>
          <p:nvPicPr>
            <p:cNvPr id="60" name="Picture 59">
              <a:extLst>
                <a:ext uri="{FF2B5EF4-FFF2-40B4-BE49-F238E27FC236}">
                  <a16:creationId xmlns:a16="http://schemas.microsoft.com/office/drawing/2014/main" id="{77D752EC-9964-4406-A6FE-7389FB90E918}"/>
                </a:ext>
              </a:extLst>
            </p:cNvPr>
            <p:cNvPicPr>
              <a:picLocks noChangeAspect="1"/>
            </p:cNvPicPr>
            <p:nvPr/>
          </p:nvPicPr>
          <p:blipFill>
            <a:blip r:embed="rId11"/>
            <a:stretch>
              <a:fillRect/>
            </a:stretch>
          </p:blipFill>
          <p:spPr>
            <a:xfrm rot="16200000">
              <a:off x="-1874049" y="3128682"/>
              <a:ext cx="600635" cy="600635"/>
            </a:xfrm>
            <a:prstGeom prst="rect">
              <a:avLst/>
            </a:prstGeom>
          </p:spPr>
        </p:pic>
      </p:grpSp>
      <p:grpSp>
        <p:nvGrpSpPr>
          <p:cNvPr id="23" name="Group 22">
            <a:extLst>
              <a:ext uri="{FF2B5EF4-FFF2-40B4-BE49-F238E27FC236}">
                <a16:creationId xmlns:a16="http://schemas.microsoft.com/office/drawing/2014/main" id="{8DE367CE-E3D1-4F0C-A10A-2EFB9DFBCF24}"/>
              </a:ext>
            </a:extLst>
          </p:cNvPr>
          <p:cNvGrpSpPr/>
          <p:nvPr/>
        </p:nvGrpSpPr>
        <p:grpSpPr>
          <a:xfrm>
            <a:off x="67396" y="20714"/>
            <a:ext cx="12164233" cy="6858000"/>
            <a:chOff x="-13351424" y="20714"/>
            <a:chExt cx="12164233" cy="6858000"/>
          </a:xfrm>
        </p:grpSpPr>
        <p:sp>
          <p:nvSpPr>
            <p:cNvPr id="61" name="Rectangle 60">
              <a:extLst>
                <a:ext uri="{FF2B5EF4-FFF2-40B4-BE49-F238E27FC236}">
                  <a16:creationId xmlns:a16="http://schemas.microsoft.com/office/drawing/2014/main" id="{8EB44F43-1436-4547-94FC-1F815B558023}"/>
                </a:ext>
              </a:extLst>
            </p:cNvPr>
            <p:cNvSpPr/>
            <p:nvPr/>
          </p:nvSpPr>
          <p:spPr>
            <a:xfrm>
              <a:off x="-13351424" y="2071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2" name="Group 61">
              <a:extLst>
                <a:ext uri="{FF2B5EF4-FFF2-40B4-BE49-F238E27FC236}">
                  <a16:creationId xmlns:a16="http://schemas.microsoft.com/office/drawing/2014/main" id="{62A833E1-67D8-43C1-A79B-B2FEE98D004D}"/>
                </a:ext>
              </a:extLst>
            </p:cNvPr>
            <p:cNvGrpSpPr/>
            <p:nvPr/>
          </p:nvGrpSpPr>
          <p:grpSpPr>
            <a:xfrm>
              <a:off x="-2424320" y="2221549"/>
              <a:ext cx="1237129" cy="2456330"/>
              <a:chOff x="10927104" y="2200835"/>
              <a:chExt cx="1237129" cy="2456330"/>
            </a:xfrm>
            <a:solidFill>
              <a:srgbClr val="7030A0"/>
            </a:solidFill>
          </p:grpSpPr>
          <p:sp>
            <p:nvSpPr>
              <p:cNvPr id="63" name="Freeform: Shape 62">
                <a:extLst>
                  <a:ext uri="{FF2B5EF4-FFF2-40B4-BE49-F238E27FC236}">
                    <a16:creationId xmlns:a16="http://schemas.microsoft.com/office/drawing/2014/main" id="{65A84570-8903-4C9A-9570-FB1AB63ACDB6}"/>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4" name="TextBox 63">
                <a:extLst>
                  <a:ext uri="{FF2B5EF4-FFF2-40B4-BE49-F238E27FC236}">
                    <a16:creationId xmlns:a16="http://schemas.microsoft.com/office/drawing/2014/main" id="{7335CB1D-58A1-47C8-846B-670866737B3C}"/>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Architecture </a:t>
                </a:r>
              </a:p>
            </p:txBody>
          </p:sp>
        </p:grpSp>
        <p:pic>
          <p:nvPicPr>
            <p:cNvPr id="65" name="Picture 64">
              <a:extLst>
                <a:ext uri="{FF2B5EF4-FFF2-40B4-BE49-F238E27FC236}">
                  <a16:creationId xmlns:a16="http://schemas.microsoft.com/office/drawing/2014/main" id="{C4A8B2E8-21A1-4AE5-8AF6-7EE26F0CB458}"/>
                </a:ext>
              </a:extLst>
            </p:cNvPr>
            <p:cNvPicPr>
              <a:picLocks noChangeAspect="1"/>
            </p:cNvPicPr>
            <p:nvPr/>
          </p:nvPicPr>
          <p:blipFill>
            <a:blip r:embed="rId12"/>
            <a:stretch>
              <a:fillRect/>
            </a:stretch>
          </p:blipFill>
          <p:spPr>
            <a:xfrm rot="16200000">
              <a:off x="-2345007" y="3166205"/>
              <a:ext cx="567018" cy="567018"/>
            </a:xfrm>
            <a:prstGeom prst="rect">
              <a:avLst/>
            </a:prstGeom>
          </p:spPr>
        </p:pic>
      </p:grpSp>
      <p:grpSp>
        <p:nvGrpSpPr>
          <p:cNvPr id="22" name="Group 21">
            <a:extLst>
              <a:ext uri="{FF2B5EF4-FFF2-40B4-BE49-F238E27FC236}">
                <a16:creationId xmlns:a16="http://schemas.microsoft.com/office/drawing/2014/main" id="{5B6C4479-8004-4E1B-B1E8-F540CA798C0B}"/>
              </a:ext>
            </a:extLst>
          </p:cNvPr>
          <p:cNvGrpSpPr/>
          <p:nvPr/>
        </p:nvGrpSpPr>
        <p:grpSpPr>
          <a:xfrm>
            <a:off x="49964" y="11430"/>
            <a:ext cx="12164233" cy="6858000"/>
            <a:chOff x="-13849244" y="11430"/>
            <a:chExt cx="12164233" cy="6858000"/>
          </a:xfrm>
        </p:grpSpPr>
        <p:sp>
          <p:nvSpPr>
            <p:cNvPr id="66" name="Rectangle 65">
              <a:extLst>
                <a:ext uri="{FF2B5EF4-FFF2-40B4-BE49-F238E27FC236}">
                  <a16:creationId xmlns:a16="http://schemas.microsoft.com/office/drawing/2014/main" id="{325065C1-1E03-423E-BC6E-21B8A9297D7C}"/>
                </a:ext>
              </a:extLst>
            </p:cNvPr>
            <p:cNvSpPr/>
            <p:nvPr/>
          </p:nvSpPr>
          <p:spPr>
            <a:xfrm>
              <a:off x="-13849244"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7" name="Group 66">
              <a:extLst>
                <a:ext uri="{FF2B5EF4-FFF2-40B4-BE49-F238E27FC236}">
                  <a16:creationId xmlns:a16="http://schemas.microsoft.com/office/drawing/2014/main" id="{88D2CFDD-0B04-4A49-989D-E36A7A46610D}"/>
                </a:ext>
              </a:extLst>
            </p:cNvPr>
            <p:cNvGrpSpPr/>
            <p:nvPr/>
          </p:nvGrpSpPr>
          <p:grpSpPr>
            <a:xfrm>
              <a:off x="-2922140" y="2200835"/>
              <a:ext cx="1237129" cy="2456330"/>
              <a:chOff x="10927104" y="2200835"/>
              <a:chExt cx="1237129" cy="2456330"/>
            </a:xfrm>
            <a:solidFill>
              <a:schemeClr val="tx2">
                <a:lumMod val="60000"/>
                <a:lumOff val="40000"/>
              </a:schemeClr>
            </a:solidFill>
          </p:grpSpPr>
          <p:sp>
            <p:nvSpPr>
              <p:cNvPr id="68" name="Freeform: Shape 67">
                <a:extLst>
                  <a:ext uri="{FF2B5EF4-FFF2-40B4-BE49-F238E27FC236}">
                    <a16:creationId xmlns:a16="http://schemas.microsoft.com/office/drawing/2014/main" id="{834D3844-0919-4D47-9C0A-BB785985E94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9" name="TextBox 68">
                <a:extLst>
                  <a:ext uri="{FF2B5EF4-FFF2-40B4-BE49-F238E27FC236}">
                    <a16:creationId xmlns:a16="http://schemas.microsoft.com/office/drawing/2014/main" id="{5A947791-80ED-4A8B-85D3-376359E47F20}"/>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Literature </a:t>
                </a:r>
              </a:p>
            </p:txBody>
          </p:sp>
        </p:grpSp>
        <p:pic>
          <p:nvPicPr>
            <p:cNvPr id="70" name="Picture 69">
              <a:extLst>
                <a:ext uri="{FF2B5EF4-FFF2-40B4-BE49-F238E27FC236}">
                  <a16:creationId xmlns:a16="http://schemas.microsoft.com/office/drawing/2014/main" id="{BAEDB845-4D1D-43EF-85C6-464B4B4AC107}"/>
                </a:ext>
              </a:extLst>
            </p:cNvPr>
            <p:cNvPicPr>
              <a:picLocks noChangeAspect="1"/>
            </p:cNvPicPr>
            <p:nvPr/>
          </p:nvPicPr>
          <p:blipFill>
            <a:blip r:embed="rId13"/>
            <a:stretch>
              <a:fillRect/>
            </a:stretch>
          </p:blipFill>
          <p:spPr>
            <a:xfrm rot="16200000">
              <a:off x="-2904211" y="3128682"/>
              <a:ext cx="600635" cy="600635"/>
            </a:xfrm>
            <a:prstGeom prst="rect">
              <a:avLst/>
            </a:prstGeom>
          </p:spPr>
        </p:pic>
      </p:grpSp>
      <p:grpSp>
        <p:nvGrpSpPr>
          <p:cNvPr id="21" name="Group 20">
            <a:extLst>
              <a:ext uri="{FF2B5EF4-FFF2-40B4-BE49-F238E27FC236}">
                <a16:creationId xmlns:a16="http://schemas.microsoft.com/office/drawing/2014/main" id="{D06CAFDF-71BD-4E69-BC70-F6DE04C8A622}"/>
              </a:ext>
            </a:extLst>
          </p:cNvPr>
          <p:cNvGrpSpPr/>
          <p:nvPr/>
        </p:nvGrpSpPr>
        <p:grpSpPr>
          <a:xfrm>
            <a:off x="78065" y="11430"/>
            <a:ext cx="12164233" cy="6858000"/>
            <a:chOff x="-14349985" y="11430"/>
            <a:chExt cx="12164233" cy="6858000"/>
          </a:xfrm>
        </p:grpSpPr>
        <p:sp>
          <p:nvSpPr>
            <p:cNvPr id="71" name="Rectangle 70">
              <a:extLst>
                <a:ext uri="{FF2B5EF4-FFF2-40B4-BE49-F238E27FC236}">
                  <a16:creationId xmlns:a16="http://schemas.microsoft.com/office/drawing/2014/main" id="{660CF2B4-969F-4FE5-ACDE-803C536E377E}"/>
                </a:ext>
              </a:extLst>
            </p:cNvPr>
            <p:cNvSpPr/>
            <p:nvPr/>
          </p:nvSpPr>
          <p:spPr>
            <a:xfrm>
              <a:off x="-14349985"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2" name="Group 71">
              <a:extLst>
                <a:ext uri="{FF2B5EF4-FFF2-40B4-BE49-F238E27FC236}">
                  <a16:creationId xmlns:a16="http://schemas.microsoft.com/office/drawing/2014/main" id="{82AC6A70-6425-40E3-8D75-87894D257038}"/>
                </a:ext>
              </a:extLst>
            </p:cNvPr>
            <p:cNvGrpSpPr/>
            <p:nvPr/>
          </p:nvGrpSpPr>
          <p:grpSpPr>
            <a:xfrm>
              <a:off x="-3422881" y="2200835"/>
              <a:ext cx="1237129" cy="2456330"/>
              <a:chOff x="10927104" y="2200835"/>
              <a:chExt cx="1237129" cy="2456330"/>
            </a:xfrm>
            <a:solidFill>
              <a:srgbClr val="00B050"/>
            </a:solidFill>
          </p:grpSpPr>
          <p:sp>
            <p:nvSpPr>
              <p:cNvPr id="73" name="Freeform: Shape 72">
                <a:extLst>
                  <a:ext uri="{FF2B5EF4-FFF2-40B4-BE49-F238E27FC236}">
                    <a16:creationId xmlns:a16="http://schemas.microsoft.com/office/drawing/2014/main" id="{A6A996CC-10C4-4056-8D92-8346991152E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4" name="TextBox 73">
                <a:extLst>
                  <a:ext uri="{FF2B5EF4-FFF2-40B4-BE49-F238E27FC236}">
                    <a16:creationId xmlns:a16="http://schemas.microsoft.com/office/drawing/2014/main" id="{416948CA-B111-4C4D-BC02-7DA4CF58E826}"/>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Module </a:t>
                </a:r>
              </a:p>
            </p:txBody>
          </p:sp>
        </p:grpSp>
        <p:pic>
          <p:nvPicPr>
            <p:cNvPr id="75" name="Picture 74">
              <a:extLst>
                <a:ext uri="{FF2B5EF4-FFF2-40B4-BE49-F238E27FC236}">
                  <a16:creationId xmlns:a16="http://schemas.microsoft.com/office/drawing/2014/main" id="{1E849775-269E-47BD-91BC-171BC4F194E4}"/>
                </a:ext>
              </a:extLst>
            </p:cNvPr>
            <p:cNvPicPr>
              <a:picLocks noChangeAspect="1"/>
            </p:cNvPicPr>
            <p:nvPr/>
          </p:nvPicPr>
          <p:blipFill>
            <a:blip r:embed="rId14"/>
            <a:stretch>
              <a:fillRect/>
            </a:stretch>
          </p:blipFill>
          <p:spPr>
            <a:xfrm rot="16200000">
              <a:off x="-3356244" y="3155576"/>
              <a:ext cx="546847" cy="546847"/>
            </a:xfrm>
            <a:prstGeom prst="rect">
              <a:avLst/>
            </a:prstGeom>
          </p:spPr>
        </p:pic>
      </p:grpSp>
      <p:grpSp>
        <p:nvGrpSpPr>
          <p:cNvPr id="13" name="Group 12">
            <a:extLst>
              <a:ext uri="{FF2B5EF4-FFF2-40B4-BE49-F238E27FC236}">
                <a16:creationId xmlns:a16="http://schemas.microsoft.com/office/drawing/2014/main" id="{97A823A8-EA52-4214-9928-4219A4B04E23}"/>
              </a:ext>
            </a:extLst>
          </p:cNvPr>
          <p:cNvGrpSpPr/>
          <p:nvPr/>
        </p:nvGrpSpPr>
        <p:grpSpPr>
          <a:xfrm>
            <a:off x="61213" y="13393"/>
            <a:ext cx="12164233" cy="6858000"/>
            <a:chOff x="-14863557" y="13393"/>
            <a:chExt cx="12164233" cy="6858000"/>
          </a:xfrm>
        </p:grpSpPr>
        <p:sp>
          <p:nvSpPr>
            <p:cNvPr id="76" name="Rectangle 75">
              <a:extLst>
                <a:ext uri="{FF2B5EF4-FFF2-40B4-BE49-F238E27FC236}">
                  <a16:creationId xmlns:a16="http://schemas.microsoft.com/office/drawing/2014/main" id="{7F206A52-C5F8-4985-9FF6-E9306F23E78A}"/>
                </a:ext>
              </a:extLst>
            </p:cNvPr>
            <p:cNvSpPr/>
            <p:nvPr/>
          </p:nvSpPr>
          <p:spPr>
            <a:xfrm>
              <a:off x="-14863557" y="13393"/>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7" name="Group 76">
              <a:extLst>
                <a:ext uri="{FF2B5EF4-FFF2-40B4-BE49-F238E27FC236}">
                  <a16:creationId xmlns:a16="http://schemas.microsoft.com/office/drawing/2014/main" id="{3587A7ED-E103-41E2-B11A-6939085C2AD5}"/>
                </a:ext>
              </a:extLst>
            </p:cNvPr>
            <p:cNvGrpSpPr/>
            <p:nvPr/>
          </p:nvGrpSpPr>
          <p:grpSpPr>
            <a:xfrm>
              <a:off x="-3936453" y="2168508"/>
              <a:ext cx="1237129" cy="2456330"/>
              <a:chOff x="10927104" y="2200835"/>
              <a:chExt cx="1237129" cy="2456330"/>
            </a:xfrm>
            <a:solidFill>
              <a:srgbClr val="FFC000"/>
            </a:solidFill>
          </p:grpSpPr>
          <p:sp>
            <p:nvSpPr>
              <p:cNvPr id="78" name="Freeform: Shape 77">
                <a:extLst>
                  <a:ext uri="{FF2B5EF4-FFF2-40B4-BE49-F238E27FC236}">
                    <a16:creationId xmlns:a16="http://schemas.microsoft.com/office/drawing/2014/main" id="{64A53A65-F394-4B8E-9FCD-AFC9A19F8CCD}"/>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9" name="TextBox 78">
                <a:extLst>
                  <a:ext uri="{FF2B5EF4-FFF2-40B4-BE49-F238E27FC236}">
                    <a16:creationId xmlns:a16="http://schemas.microsoft.com/office/drawing/2014/main" id="{2CE98001-B56A-48F8-9B9E-5A4EB06524EA}"/>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Work Flow </a:t>
                </a:r>
              </a:p>
            </p:txBody>
          </p:sp>
        </p:grpSp>
        <p:pic>
          <p:nvPicPr>
            <p:cNvPr id="80" name="Picture 79">
              <a:extLst>
                <a:ext uri="{FF2B5EF4-FFF2-40B4-BE49-F238E27FC236}">
                  <a16:creationId xmlns:a16="http://schemas.microsoft.com/office/drawing/2014/main" id="{C4C914C1-18A2-4B2E-8ACD-25F874D0DC65}"/>
                </a:ext>
              </a:extLst>
            </p:cNvPr>
            <p:cNvPicPr>
              <a:picLocks noChangeAspect="1"/>
            </p:cNvPicPr>
            <p:nvPr/>
          </p:nvPicPr>
          <p:blipFill>
            <a:blip r:embed="rId15"/>
            <a:stretch>
              <a:fillRect/>
            </a:stretch>
          </p:blipFill>
          <p:spPr>
            <a:xfrm rot="16200000">
              <a:off x="-3854128" y="3138937"/>
              <a:ext cx="515471" cy="515471"/>
            </a:xfrm>
            <a:prstGeom prst="rect">
              <a:avLst/>
            </a:prstGeom>
          </p:spPr>
        </p:pic>
      </p:grpSp>
      <p:grpSp>
        <p:nvGrpSpPr>
          <p:cNvPr id="12" name="Group 11">
            <a:extLst>
              <a:ext uri="{FF2B5EF4-FFF2-40B4-BE49-F238E27FC236}">
                <a16:creationId xmlns:a16="http://schemas.microsoft.com/office/drawing/2014/main" id="{10E0921F-DC7F-4E60-B810-FE39F0AC224A}"/>
              </a:ext>
            </a:extLst>
          </p:cNvPr>
          <p:cNvGrpSpPr/>
          <p:nvPr/>
        </p:nvGrpSpPr>
        <p:grpSpPr>
          <a:xfrm>
            <a:off x="82121" y="13393"/>
            <a:ext cx="12164233" cy="6858000"/>
            <a:chOff x="-15361377" y="13393"/>
            <a:chExt cx="12164233" cy="6858000"/>
          </a:xfrm>
        </p:grpSpPr>
        <p:sp>
          <p:nvSpPr>
            <p:cNvPr id="81" name="Rectangle 80">
              <a:extLst>
                <a:ext uri="{FF2B5EF4-FFF2-40B4-BE49-F238E27FC236}">
                  <a16:creationId xmlns:a16="http://schemas.microsoft.com/office/drawing/2014/main" id="{C0ABBB3A-301F-4D3D-8397-6AB03110B63F}"/>
                </a:ext>
              </a:extLst>
            </p:cNvPr>
            <p:cNvSpPr/>
            <p:nvPr/>
          </p:nvSpPr>
          <p:spPr>
            <a:xfrm>
              <a:off x="-15361377" y="13393"/>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82" name="Group 81">
              <a:extLst>
                <a:ext uri="{FF2B5EF4-FFF2-40B4-BE49-F238E27FC236}">
                  <a16:creationId xmlns:a16="http://schemas.microsoft.com/office/drawing/2014/main" id="{F75C97DF-0128-45BB-9061-8ECA2FF93611}"/>
                </a:ext>
              </a:extLst>
            </p:cNvPr>
            <p:cNvGrpSpPr/>
            <p:nvPr/>
          </p:nvGrpSpPr>
          <p:grpSpPr>
            <a:xfrm>
              <a:off x="-4434273" y="2168508"/>
              <a:ext cx="1237129" cy="2456330"/>
              <a:chOff x="10927104" y="2200835"/>
              <a:chExt cx="1237129" cy="2456330"/>
            </a:xfrm>
            <a:solidFill>
              <a:srgbClr val="C00000"/>
            </a:solidFill>
          </p:grpSpPr>
          <p:sp>
            <p:nvSpPr>
              <p:cNvPr id="83" name="Freeform: Shape 82">
                <a:extLst>
                  <a:ext uri="{FF2B5EF4-FFF2-40B4-BE49-F238E27FC236}">
                    <a16:creationId xmlns:a16="http://schemas.microsoft.com/office/drawing/2014/main" id="{46060F46-1477-4C67-8D32-4237D01289D2}"/>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4" name="TextBox 83">
                <a:extLst>
                  <a:ext uri="{FF2B5EF4-FFF2-40B4-BE49-F238E27FC236}">
                    <a16:creationId xmlns:a16="http://schemas.microsoft.com/office/drawing/2014/main" id="{13B139C4-0907-47A4-816E-ACA8F44AE614}"/>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Coding</a:t>
                </a:r>
              </a:p>
            </p:txBody>
          </p:sp>
        </p:grpSp>
        <p:pic>
          <p:nvPicPr>
            <p:cNvPr id="85" name="Picture 84">
              <a:extLst>
                <a:ext uri="{FF2B5EF4-FFF2-40B4-BE49-F238E27FC236}">
                  <a16:creationId xmlns:a16="http://schemas.microsoft.com/office/drawing/2014/main" id="{FD823A20-79C7-4042-82E7-2E9916BB9496}"/>
                </a:ext>
              </a:extLst>
            </p:cNvPr>
            <p:cNvPicPr>
              <a:picLocks noChangeAspect="1"/>
            </p:cNvPicPr>
            <p:nvPr/>
          </p:nvPicPr>
          <p:blipFill>
            <a:blip r:embed="rId16"/>
            <a:stretch>
              <a:fillRect/>
            </a:stretch>
          </p:blipFill>
          <p:spPr>
            <a:xfrm rot="16200000">
              <a:off x="-4307022" y="3123249"/>
              <a:ext cx="546847" cy="546847"/>
            </a:xfrm>
            <a:prstGeom prst="rect">
              <a:avLst/>
            </a:prstGeom>
          </p:spPr>
        </p:pic>
      </p:grpSp>
      <p:grpSp>
        <p:nvGrpSpPr>
          <p:cNvPr id="11" name="Group 10">
            <a:extLst>
              <a:ext uri="{FF2B5EF4-FFF2-40B4-BE49-F238E27FC236}">
                <a16:creationId xmlns:a16="http://schemas.microsoft.com/office/drawing/2014/main" id="{D1B3F873-BA72-4FF9-8EB2-C16930E547D9}"/>
              </a:ext>
            </a:extLst>
          </p:cNvPr>
          <p:cNvGrpSpPr/>
          <p:nvPr/>
        </p:nvGrpSpPr>
        <p:grpSpPr>
          <a:xfrm>
            <a:off x="80504" y="11586"/>
            <a:ext cx="12164233" cy="6858000"/>
            <a:chOff x="-15843900" y="11586"/>
            <a:chExt cx="12164233" cy="6858000"/>
          </a:xfrm>
        </p:grpSpPr>
        <p:sp>
          <p:nvSpPr>
            <p:cNvPr id="91" name="Rectangle 90">
              <a:extLst>
                <a:ext uri="{FF2B5EF4-FFF2-40B4-BE49-F238E27FC236}">
                  <a16:creationId xmlns:a16="http://schemas.microsoft.com/office/drawing/2014/main" id="{F879561B-DB93-43F3-BA56-E3C691595D25}"/>
                </a:ext>
              </a:extLst>
            </p:cNvPr>
            <p:cNvSpPr/>
            <p:nvPr/>
          </p:nvSpPr>
          <p:spPr>
            <a:xfrm>
              <a:off x="-15843900" y="11586"/>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2" name="Group 91">
              <a:extLst>
                <a:ext uri="{FF2B5EF4-FFF2-40B4-BE49-F238E27FC236}">
                  <a16:creationId xmlns:a16="http://schemas.microsoft.com/office/drawing/2014/main" id="{D6AB883D-3E21-4B18-B18F-F5F321D66E46}"/>
                </a:ext>
              </a:extLst>
            </p:cNvPr>
            <p:cNvGrpSpPr/>
            <p:nvPr/>
          </p:nvGrpSpPr>
          <p:grpSpPr>
            <a:xfrm>
              <a:off x="-4916796" y="2189561"/>
              <a:ext cx="1237129" cy="2456330"/>
              <a:chOff x="10927104" y="2200835"/>
              <a:chExt cx="1237129" cy="2456330"/>
            </a:xfrm>
            <a:solidFill>
              <a:srgbClr val="FF0000"/>
            </a:solidFill>
          </p:grpSpPr>
          <p:sp>
            <p:nvSpPr>
              <p:cNvPr id="93" name="Freeform: Shape 92">
                <a:extLst>
                  <a:ext uri="{FF2B5EF4-FFF2-40B4-BE49-F238E27FC236}">
                    <a16:creationId xmlns:a16="http://schemas.microsoft.com/office/drawing/2014/main" id="{B6C3678D-9A2F-412B-9135-09E55871E737}"/>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4" name="TextBox 93">
                <a:extLst>
                  <a:ext uri="{FF2B5EF4-FFF2-40B4-BE49-F238E27FC236}">
                    <a16:creationId xmlns:a16="http://schemas.microsoft.com/office/drawing/2014/main" id="{83C382C9-5A60-4667-A080-9C60F2BABDA8}"/>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Demo</a:t>
                </a:r>
              </a:p>
            </p:txBody>
          </p:sp>
        </p:grpSp>
        <p:pic>
          <p:nvPicPr>
            <p:cNvPr id="95" name="Picture 94">
              <a:extLst>
                <a:ext uri="{FF2B5EF4-FFF2-40B4-BE49-F238E27FC236}">
                  <a16:creationId xmlns:a16="http://schemas.microsoft.com/office/drawing/2014/main" id="{5AF9A32A-B678-44CB-B8D6-E278986DBB13}"/>
                </a:ext>
              </a:extLst>
            </p:cNvPr>
            <p:cNvPicPr>
              <a:picLocks noChangeAspect="1"/>
            </p:cNvPicPr>
            <p:nvPr/>
          </p:nvPicPr>
          <p:blipFill>
            <a:blip r:embed="rId17"/>
            <a:stretch>
              <a:fillRect/>
            </a:stretch>
          </p:blipFill>
          <p:spPr>
            <a:xfrm rot="16200000">
              <a:off x="-4809220" y="3131454"/>
              <a:ext cx="572545" cy="572545"/>
            </a:xfrm>
            <a:prstGeom prst="rect">
              <a:avLst/>
            </a:prstGeom>
          </p:spPr>
        </p:pic>
      </p:grpSp>
      <p:grpSp>
        <p:nvGrpSpPr>
          <p:cNvPr id="8" name="Group 7">
            <a:extLst>
              <a:ext uri="{FF2B5EF4-FFF2-40B4-BE49-F238E27FC236}">
                <a16:creationId xmlns:a16="http://schemas.microsoft.com/office/drawing/2014/main" id="{DC01864B-0072-4AD4-B802-543C258F9243}"/>
              </a:ext>
            </a:extLst>
          </p:cNvPr>
          <p:cNvGrpSpPr/>
          <p:nvPr/>
        </p:nvGrpSpPr>
        <p:grpSpPr>
          <a:xfrm>
            <a:off x="95895" y="11430"/>
            <a:ext cx="12164233" cy="6858000"/>
            <a:chOff x="-16325218" y="11430"/>
            <a:chExt cx="12164233" cy="6858000"/>
          </a:xfrm>
        </p:grpSpPr>
        <p:sp>
          <p:nvSpPr>
            <p:cNvPr id="96" name="Rectangle 95">
              <a:extLst>
                <a:ext uri="{FF2B5EF4-FFF2-40B4-BE49-F238E27FC236}">
                  <a16:creationId xmlns:a16="http://schemas.microsoft.com/office/drawing/2014/main" id="{D87DB16F-15EF-45DE-8370-B899DAF1B95F}"/>
                </a:ext>
              </a:extLst>
            </p:cNvPr>
            <p:cNvSpPr/>
            <p:nvPr/>
          </p:nvSpPr>
          <p:spPr>
            <a:xfrm>
              <a:off x="-1632521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7" name="Group 96">
              <a:extLst>
                <a:ext uri="{FF2B5EF4-FFF2-40B4-BE49-F238E27FC236}">
                  <a16:creationId xmlns:a16="http://schemas.microsoft.com/office/drawing/2014/main" id="{DCCCA264-F8C7-4CEF-B132-03D2DF1330C8}"/>
                </a:ext>
              </a:extLst>
            </p:cNvPr>
            <p:cNvGrpSpPr/>
            <p:nvPr/>
          </p:nvGrpSpPr>
          <p:grpSpPr>
            <a:xfrm>
              <a:off x="-5398114" y="2200835"/>
              <a:ext cx="1237129" cy="2456330"/>
              <a:chOff x="10927104" y="2200835"/>
              <a:chExt cx="1237129" cy="2456330"/>
            </a:xfrm>
            <a:solidFill>
              <a:srgbClr val="FFC000"/>
            </a:solidFill>
          </p:grpSpPr>
          <p:sp>
            <p:nvSpPr>
              <p:cNvPr id="98" name="Freeform: Shape 97">
                <a:extLst>
                  <a:ext uri="{FF2B5EF4-FFF2-40B4-BE49-F238E27FC236}">
                    <a16:creationId xmlns:a16="http://schemas.microsoft.com/office/drawing/2014/main" id="{B34E6EE4-F63B-4709-A0F6-F6C9B1A4C15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9" name="TextBox 98">
                <a:extLst>
                  <a:ext uri="{FF2B5EF4-FFF2-40B4-BE49-F238E27FC236}">
                    <a16:creationId xmlns:a16="http://schemas.microsoft.com/office/drawing/2014/main" id="{51367901-C575-4785-A1D7-36F78DC2E4EA}"/>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Snap</a:t>
                </a:r>
              </a:p>
            </p:txBody>
          </p:sp>
        </p:grpSp>
        <p:pic>
          <p:nvPicPr>
            <p:cNvPr id="100" name="Picture 99">
              <a:extLst>
                <a:ext uri="{FF2B5EF4-FFF2-40B4-BE49-F238E27FC236}">
                  <a16:creationId xmlns:a16="http://schemas.microsoft.com/office/drawing/2014/main" id="{28C933A0-13C6-4E84-8C70-EFD326C3A571}"/>
                </a:ext>
              </a:extLst>
            </p:cNvPr>
            <p:cNvPicPr>
              <a:picLocks noChangeAspect="1"/>
            </p:cNvPicPr>
            <p:nvPr/>
          </p:nvPicPr>
          <p:blipFill>
            <a:blip r:embed="rId18"/>
            <a:stretch>
              <a:fillRect/>
            </a:stretch>
          </p:blipFill>
          <p:spPr>
            <a:xfrm rot="16200000">
              <a:off x="-5251394" y="3162300"/>
              <a:ext cx="533400" cy="533400"/>
            </a:xfrm>
            <a:prstGeom prst="rect">
              <a:avLst/>
            </a:prstGeom>
          </p:spPr>
        </p:pic>
      </p:grpSp>
      <p:grpSp>
        <p:nvGrpSpPr>
          <p:cNvPr id="6" name="Group 5">
            <a:extLst>
              <a:ext uri="{FF2B5EF4-FFF2-40B4-BE49-F238E27FC236}">
                <a16:creationId xmlns:a16="http://schemas.microsoft.com/office/drawing/2014/main" id="{1D330824-0088-408F-8DBE-20BC9BE1462D}"/>
              </a:ext>
            </a:extLst>
          </p:cNvPr>
          <p:cNvGrpSpPr/>
          <p:nvPr/>
        </p:nvGrpSpPr>
        <p:grpSpPr>
          <a:xfrm>
            <a:off x="65184" y="11274"/>
            <a:ext cx="12164233" cy="6858000"/>
            <a:chOff x="-16818209" y="11274"/>
            <a:chExt cx="12164233" cy="6858000"/>
          </a:xfrm>
        </p:grpSpPr>
        <p:sp>
          <p:nvSpPr>
            <p:cNvPr id="101" name="Rectangle 100">
              <a:extLst>
                <a:ext uri="{FF2B5EF4-FFF2-40B4-BE49-F238E27FC236}">
                  <a16:creationId xmlns:a16="http://schemas.microsoft.com/office/drawing/2014/main" id="{4F74E032-B2A0-452B-B53F-B1F996969182}"/>
                </a:ext>
              </a:extLst>
            </p:cNvPr>
            <p:cNvSpPr/>
            <p:nvPr/>
          </p:nvSpPr>
          <p:spPr>
            <a:xfrm>
              <a:off x="-16818209" y="1127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2" name="Group 101">
              <a:extLst>
                <a:ext uri="{FF2B5EF4-FFF2-40B4-BE49-F238E27FC236}">
                  <a16:creationId xmlns:a16="http://schemas.microsoft.com/office/drawing/2014/main" id="{208878C4-941A-4241-87EA-D3311EF0A6E9}"/>
                </a:ext>
              </a:extLst>
            </p:cNvPr>
            <p:cNvGrpSpPr/>
            <p:nvPr/>
          </p:nvGrpSpPr>
          <p:grpSpPr>
            <a:xfrm>
              <a:off x="-5891105" y="2212109"/>
              <a:ext cx="1237129" cy="2456330"/>
              <a:chOff x="10927104" y="2200835"/>
              <a:chExt cx="1237129" cy="2456330"/>
            </a:xfrm>
            <a:solidFill>
              <a:srgbClr val="92D050"/>
            </a:solidFill>
          </p:grpSpPr>
          <p:sp>
            <p:nvSpPr>
              <p:cNvPr id="103" name="Freeform: Shape 102">
                <a:extLst>
                  <a:ext uri="{FF2B5EF4-FFF2-40B4-BE49-F238E27FC236}">
                    <a16:creationId xmlns:a16="http://schemas.microsoft.com/office/drawing/2014/main" id="{897416EB-1F88-4FCD-BFDD-417A3B47BFCC}"/>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4" name="TextBox 103">
                <a:extLst>
                  <a:ext uri="{FF2B5EF4-FFF2-40B4-BE49-F238E27FC236}">
                    <a16:creationId xmlns:a16="http://schemas.microsoft.com/office/drawing/2014/main" id="{9977377A-723C-401A-8AD3-CD22B24656C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Testing</a:t>
                </a:r>
              </a:p>
            </p:txBody>
          </p:sp>
        </p:grpSp>
        <p:pic>
          <p:nvPicPr>
            <p:cNvPr id="105" name="Picture 104">
              <a:extLst>
                <a:ext uri="{FF2B5EF4-FFF2-40B4-BE49-F238E27FC236}">
                  <a16:creationId xmlns:a16="http://schemas.microsoft.com/office/drawing/2014/main" id="{B3B5BBC3-4D86-4C24-BA65-7FE6EDE08AA4}"/>
                </a:ext>
              </a:extLst>
            </p:cNvPr>
            <p:cNvPicPr>
              <a:picLocks noChangeAspect="1"/>
            </p:cNvPicPr>
            <p:nvPr/>
          </p:nvPicPr>
          <p:blipFill>
            <a:blip r:embed="rId19"/>
            <a:stretch>
              <a:fillRect/>
            </a:stretch>
          </p:blipFill>
          <p:spPr>
            <a:xfrm rot="16200000">
              <a:off x="-5874373" y="3108580"/>
              <a:ext cx="663388" cy="663388"/>
            </a:xfrm>
            <a:prstGeom prst="rect">
              <a:avLst/>
            </a:prstGeom>
          </p:spPr>
        </p:pic>
      </p:grpSp>
      <p:grpSp>
        <p:nvGrpSpPr>
          <p:cNvPr id="5" name="Group 4">
            <a:extLst>
              <a:ext uri="{FF2B5EF4-FFF2-40B4-BE49-F238E27FC236}">
                <a16:creationId xmlns:a16="http://schemas.microsoft.com/office/drawing/2014/main" id="{7921A158-2456-476A-ACCE-1AE2B6D370F3}"/>
              </a:ext>
            </a:extLst>
          </p:cNvPr>
          <p:cNvGrpSpPr/>
          <p:nvPr/>
        </p:nvGrpSpPr>
        <p:grpSpPr>
          <a:xfrm>
            <a:off x="78065" y="9115"/>
            <a:ext cx="12164233" cy="6858000"/>
            <a:chOff x="-17297384" y="11430"/>
            <a:chExt cx="12164233" cy="6858000"/>
          </a:xfrm>
        </p:grpSpPr>
        <p:sp>
          <p:nvSpPr>
            <p:cNvPr id="106" name="Rectangle 105">
              <a:extLst>
                <a:ext uri="{FF2B5EF4-FFF2-40B4-BE49-F238E27FC236}">
                  <a16:creationId xmlns:a16="http://schemas.microsoft.com/office/drawing/2014/main" id="{5322BCD8-B9AA-4F1A-904D-4214B67BA855}"/>
                </a:ext>
              </a:extLst>
            </p:cNvPr>
            <p:cNvSpPr/>
            <p:nvPr/>
          </p:nvSpPr>
          <p:spPr>
            <a:xfrm>
              <a:off x="-17297384"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7" name="Group 106">
              <a:extLst>
                <a:ext uri="{FF2B5EF4-FFF2-40B4-BE49-F238E27FC236}">
                  <a16:creationId xmlns:a16="http://schemas.microsoft.com/office/drawing/2014/main" id="{747B2932-49C2-403F-B9EE-C9D301A44D41}"/>
                </a:ext>
              </a:extLst>
            </p:cNvPr>
            <p:cNvGrpSpPr/>
            <p:nvPr/>
          </p:nvGrpSpPr>
          <p:grpSpPr>
            <a:xfrm>
              <a:off x="-6370280" y="2200835"/>
              <a:ext cx="1237129" cy="2456330"/>
              <a:chOff x="10927104" y="2200835"/>
              <a:chExt cx="1237129" cy="2456330"/>
            </a:xfrm>
            <a:solidFill>
              <a:schemeClr val="accent2">
                <a:lumMod val="75000"/>
              </a:schemeClr>
            </a:solidFill>
          </p:grpSpPr>
          <p:sp>
            <p:nvSpPr>
              <p:cNvPr id="108" name="Freeform: Shape 107">
                <a:extLst>
                  <a:ext uri="{FF2B5EF4-FFF2-40B4-BE49-F238E27FC236}">
                    <a16:creationId xmlns:a16="http://schemas.microsoft.com/office/drawing/2014/main" id="{2A20210E-9BC4-4C2A-811B-687B15E8FA2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9" name="TextBox 108">
                <a:extLst>
                  <a:ext uri="{FF2B5EF4-FFF2-40B4-BE49-F238E27FC236}">
                    <a16:creationId xmlns:a16="http://schemas.microsoft.com/office/drawing/2014/main" id="{E9C000EC-0D9F-474B-81F8-D3614247155D}"/>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Result</a:t>
                </a:r>
              </a:p>
            </p:txBody>
          </p:sp>
        </p:grpSp>
        <p:pic>
          <p:nvPicPr>
            <p:cNvPr id="110" name="Picture 109">
              <a:extLst>
                <a:ext uri="{FF2B5EF4-FFF2-40B4-BE49-F238E27FC236}">
                  <a16:creationId xmlns:a16="http://schemas.microsoft.com/office/drawing/2014/main" id="{8866ADA1-C641-4B54-AA6C-CCBDD3348A06}"/>
                </a:ext>
              </a:extLst>
            </p:cNvPr>
            <p:cNvPicPr>
              <a:picLocks noChangeAspect="1"/>
            </p:cNvPicPr>
            <p:nvPr/>
          </p:nvPicPr>
          <p:blipFill>
            <a:blip r:embed="rId20"/>
            <a:stretch>
              <a:fillRect/>
            </a:stretch>
          </p:blipFill>
          <p:spPr>
            <a:xfrm rot="16200000">
              <a:off x="-6285714" y="3173506"/>
              <a:ext cx="510989" cy="510989"/>
            </a:xfrm>
            <a:prstGeom prst="rect">
              <a:avLst/>
            </a:prstGeom>
          </p:spPr>
        </p:pic>
      </p:grpSp>
      <p:grpSp>
        <p:nvGrpSpPr>
          <p:cNvPr id="2" name="Group 1">
            <a:extLst>
              <a:ext uri="{FF2B5EF4-FFF2-40B4-BE49-F238E27FC236}">
                <a16:creationId xmlns:a16="http://schemas.microsoft.com/office/drawing/2014/main" id="{1FCE99C7-DCA9-4AB0-B584-C629292DB967}"/>
              </a:ext>
            </a:extLst>
          </p:cNvPr>
          <p:cNvGrpSpPr/>
          <p:nvPr/>
        </p:nvGrpSpPr>
        <p:grpSpPr>
          <a:xfrm>
            <a:off x="-11650390" y="11247"/>
            <a:ext cx="12164233" cy="6858000"/>
            <a:chOff x="-17766998" y="11247"/>
            <a:chExt cx="12164233" cy="6858000"/>
          </a:xfrm>
        </p:grpSpPr>
        <p:sp>
          <p:nvSpPr>
            <p:cNvPr id="111" name="Rectangle 110">
              <a:extLst>
                <a:ext uri="{FF2B5EF4-FFF2-40B4-BE49-F238E27FC236}">
                  <a16:creationId xmlns:a16="http://schemas.microsoft.com/office/drawing/2014/main" id="{C941B9E8-B273-491D-BFCA-34A34C59DA45}"/>
                </a:ext>
              </a:extLst>
            </p:cNvPr>
            <p:cNvSpPr/>
            <p:nvPr/>
          </p:nvSpPr>
          <p:spPr>
            <a:xfrm>
              <a:off x="-17766998" y="11247"/>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2" name="Group 111">
              <a:extLst>
                <a:ext uri="{FF2B5EF4-FFF2-40B4-BE49-F238E27FC236}">
                  <a16:creationId xmlns:a16="http://schemas.microsoft.com/office/drawing/2014/main" id="{4C026B2A-B1A4-4B04-9362-0FE80074EEDE}"/>
                </a:ext>
              </a:extLst>
            </p:cNvPr>
            <p:cNvGrpSpPr/>
            <p:nvPr/>
          </p:nvGrpSpPr>
          <p:grpSpPr>
            <a:xfrm>
              <a:off x="-6839894" y="2189222"/>
              <a:ext cx="1237129" cy="2456330"/>
              <a:chOff x="10927104" y="2200835"/>
              <a:chExt cx="1237129" cy="2456330"/>
            </a:xfrm>
            <a:solidFill>
              <a:srgbClr val="00B050"/>
            </a:solidFill>
          </p:grpSpPr>
          <p:sp>
            <p:nvSpPr>
              <p:cNvPr id="113" name="Freeform: Shape 112">
                <a:extLst>
                  <a:ext uri="{FF2B5EF4-FFF2-40B4-BE49-F238E27FC236}">
                    <a16:creationId xmlns:a16="http://schemas.microsoft.com/office/drawing/2014/main" id="{F713FD38-0806-4F55-8D5D-14998013850A}"/>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14" name="TextBox 113">
                <a:extLst>
                  <a:ext uri="{FF2B5EF4-FFF2-40B4-BE49-F238E27FC236}">
                    <a16:creationId xmlns:a16="http://schemas.microsoft.com/office/drawing/2014/main" id="{F9A87DD7-3856-47C0-9A18-C811AE8793B2}"/>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Conclusion</a:t>
                </a:r>
              </a:p>
            </p:txBody>
          </p:sp>
        </p:grpSp>
        <p:pic>
          <p:nvPicPr>
            <p:cNvPr id="115" name="Picture 114">
              <a:extLst>
                <a:ext uri="{FF2B5EF4-FFF2-40B4-BE49-F238E27FC236}">
                  <a16:creationId xmlns:a16="http://schemas.microsoft.com/office/drawing/2014/main" id="{7C9D8949-50E3-4875-870B-E1D02DB1B615}"/>
                </a:ext>
              </a:extLst>
            </p:cNvPr>
            <p:cNvPicPr>
              <a:picLocks noChangeAspect="1"/>
            </p:cNvPicPr>
            <p:nvPr/>
          </p:nvPicPr>
          <p:blipFill>
            <a:blip r:embed="rId21"/>
            <a:stretch>
              <a:fillRect/>
            </a:stretch>
          </p:blipFill>
          <p:spPr>
            <a:xfrm rot="16200000">
              <a:off x="-6751445" y="3121551"/>
              <a:ext cx="591671" cy="591671"/>
            </a:xfrm>
            <a:prstGeom prst="rect">
              <a:avLst/>
            </a:prstGeom>
          </p:spPr>
        </p:pic>
      </p:grpSp>
      <p:graphicFrame>
        <p:nvGraphicFramePr>
          <p:cNvPr id="3" name="Table 6">
            <a:extLst>
              <a:ext uri="{FF2B5EF4-FFF2-40B4-BE49-F238E27FC236}">
                <a16:creationId xmlns:a16="http://schemas.microsoft.com/office/drawing/2014/main" id="{99A44C70-D470-4ED7-8C09-901D6112D767}"/>
              </a:ext>
            </a:extLst>
          </p:cNvPr>
          <p:cNvGraphicFramePr>
            <a:graphicFrameLocks noGrp="1"/>
          </p:cNvGraphicFramePr>
          <p:nvPr>
            <p:extLst>
              <p:ext uri="{D42A27DB-BD31-4B8C-83A1-F6EECF244321}">
                <p14:modId xmlns:p14="http://schemas.microsoft.com/office/powerpoint/2010/main" val="397424838"/>
              </p:ext>
            </p:extLst>
          </p:nvPr>
        </p:nvGraphicFramePr>
        <p:xfrm>
          <a:off x="1417529" y="1326637"/>
          <a:ext cx="9453542" cy="4140070"/>
        </p:xfrm>
        <a:graphic>
          <a:graphicData uri="http://schemas.openxmlformats.org/drawingml/2006/table">
            <a:tbl>
              <a:tblPr firstRow="1" bandRow="1">
                <a:tableStyleId>{5C22544A-7EE6-4342-B048-85BDC9FD1C3A}</a:tableStyleId>
              </a:tblPr>
              <a:tblGrid>
                <a:gridCol w="7479207">
                  <a:extLst>
                    <a:ext uri="{9D8B030D-6E8A-4147-A177-3AD203B41FA5}">
                      <a16:colId xmlns:a16="http://schemas.microsoft.com/office/drawing/2014/main" val="3771615365"/>
                    </a:ext>
                  </a:extLst>
                </a:gridCol>
                <a:gridCol w="1974335">
                  <a:extLst>
                    <a:ext uri="{9D8B030D-6E8A-4147-A177-3AD203B41FA5}">
                      <a16:colId xmlns:a16="http://schemas.microsoft.com/office/drawing/2014/main" val="509804251"/>
                    </a:ext>
                  </a:extLst>
                </a:gridCol>
              </a:tblGrid>
              <a:tr h="517118">
                <a:tc>
                  <a:txBody>
                    <a:bodyPr/>
                    <a:lstStyle/>
                    <a:p>
                      <a:pPr algn="ctr"/>
                      <a:r>
                        <a:rPr lang="en-IN" sz="2400" dirty="0">
                          <a:latin typeface="Tw Cen MT" panose="020B0602020104020603" pitchFamily="34" charset="0"/>
                        </a:rPr>
                        <a:t>Input</a:t>
                      </a:r>
                    </a:p>
                  </a:txBody>
                  <a:tcPr/>
                </a:tc>
                <a:tc>
                  <a:txBody>
                    <a:bodyPr/>
                    <a:lstStyle/>
                    <a:p>
                      <a:pPr algn="ctr"/>
                      <a:r>
                        <a:rPr lang="en-IN" sz="2400" dirty="0">
                          <a:latin typeface="Tw Cen MT" panose="020B0602020104020603" pitchFamily="34" charset="0"/>
                        </a:rPr>
                        <a:t>Output</a:t>
                      </a:r>
                    </a:p>
                  </a:txBody>
                  <a:tcPr/>
                </a:tc>
                <a:extLst>
                  <a:ext uri="{0D108BD9-81ED-4DB2-BD59-A6C34878D82A}">
                    <a16:rowId xmlns:a16="http://schemas.microsoft.com/office/drawing/2014/main" val="2450911730"/>
                  </a:ext>
                </a:extLst>
              </a:tr>
              <a:tr h="517118">
                <a:tc>
                  <a:txBody>
                    <a:bodyPr/>
                    <a:lstStyle/>
                    <a:p>
                      <a:r>
                        <a:rPr lang="en-IN" dirty="0"/>
                        <a:t>alissonluis-musico.sites.uol.com.br/mar.jpg</a:t>
                      </a:r>
                    </a:p>
                  </a:txBody>
                  <a:tcPr/>
                </a:tc>
                <a:tc>
                  <a:txBody>
                    <a:bodyPr/>
                    <a:lstStyle/>
                    <a:p>
                      <a:r>
                        <a:rPr lang="en-IN" dirty="0"/>
                        <a:t>Phishing</a:t>
                      </a:r>
                    </a:p>
                  </a:txBody>
                  <a:tcPr/>
                </a:tc>
                <a:extLst>
                  <a:ext uri="{0D108BD9-81ED-4DB2-BD59-A6C34878D82A}">
                    <a16:rowId xmlns:a16="http://schemas.microsoft.com/office/drawing/2014/main" val="3931054197"/>
                  </a:ext>
                </a:extLst>
              </a:tr>
              <a:tr h="517118">
                <a:tc>
                  <a:txBody>
                    <a:bodyPr/>
                    <a:lstStyle/>
                    <a:p>
                      <a:r>
                        <a:rPr lang="pt-BR" dirty="0"/>
                        <a:t>dl01.faddmr.com/n/e176d94e-d9b7-11e2-a752-00259033c1da/Setup.exe?tid=102dccc4aa5799d2efb748b9dd0e4fFake</a:t>
                      </a:r>
                    </a:p>
                  </a:txBody>
                  <a:tcPr/>
                </a:tc>
                <a:tc>
                  <a:txBody>
                    <a:bodyPr/>
                    <a:lstStyle/>
                    <a:p>
                      <a:r>
                        <a:rPr lang="en-IN" dirty="0"/>
                        <a:t>Phishing</a:t>
                      </a:r>
                    </a:p>
                  </a:txBody>
                  <a:tcPr/>
                </a:tc>
                <a:extLst>
                  <a:ext uri="{0D108BD9-81ED-4DB2-BD59-A6C34878D82A}">
                    <a16:rowId xmlns:a16="http://schemas.microsoft.com/office/drawing/2014/main" val="3192712380"/>
                  </a:ext>
                </a:extLst>
              </a:tr>
              <a:tr h="517118">
                <a:tc>
                  <a:txBody>
                    <a:bodyPr/>
                    <a:lstStyle/>
                    <a:p>
                      <a:r>
                        <a:rPr lang="en-IN" dirty="0"/>
                        <a:t>6b8a953b2bf7788063d5-6e453f33ecbb90f11a62a5c376375af3.r71.cf5.rackcdn.com/Videos%20Player.mp4.exe</a:t>
                      </a:r>
                    </a:p>
                  </a:txBody>
                  <a:tcPr/>
                </a:tc>
                <a:tc>
                  <a:txBody>
                    <a:bodyPr/>
                    <a:lstStyle/>
                    <a:p>
                      <a:r>
                        <a:rPr lang="en-IN" dirty="0"/>
                        <a:t>Phishing</a:t>
                      </a:r>
                    </a:p>
                  </a:txBody>
                  <a:tcPr/>
                </a:tc>
                <a:extLst>
                  <a:ext uri="{0D108BD9-81ED-4DB2-BD59-A6C34878D82A}">
                    <a16:rowId xmlns:a16="http://schemas.microsoft.com/office/drawing/2014/main" val="756437258"/>
                  </a:ext>
                </a:extLst>
              </a:tr>
              <a:tr h="517118">
                <a:tc>
                  <a:txBody>
                    <a:bodyPr/>
                    <a:lstStyle/>
                    <a:p>
                      <a:r>
                        <a:rPr lang="en-IN" dirty="0"/>
                        <a:t>https://vitbhopal.ac.in</a:t>
                      </a:r>
                    </a:p>
                  </a:txBody>
                  <a:tcPr/>
                </a:tc>
                <a:tc>
                  <a:txBody>
                    <a:bodyPr/>
                    <a:lstStyle/>
                    <a:p>
                      <a:r>
                        <a:rPr lang="en-IN" dirty="0"/>
                        <a:t>Safe</a:t>
                      </a:r>
                    </a:p>
                  </a:txBody>
                  <a:tcPr/>
                </a:tc>
                <a:extLst>
                  <a:ext uri="{0D108BD9-81ED-4DB2-BD59-A6C34878D82A}">
                    <a16:rowId xmlns:a16="http://schemas.microsoft.com/office/drawing/2014/main" val="761865579"/>
                  </a:ext>
                </a:extLst>
              </a:tr>
              <a:tr h="517118">
                <a:tc>
                  <a:txBody>
                    <a:bodyPr/>
                    <a:lstStyle/>
                    <a:p>
                      <a:r>
                        <a:rPr lang="en-IN" dirty="0"/>
                        <a:t>hydraulicpowerpack.com/BANK.STORAGE.DATA/payment-document.html</a:t>
                      </a:r>
                    </a:p>
                  </a:txBody>
                  <a:tcPr/>
                </a:tc>
                <a:tc>
                  <a:txBody>
                    <a:bodyPr/>
                    <a:lstStyle/>
                    <a:p>
                      <a:r>
                        <a:rPr lang="en-IN" dirty="0"/>
                        <a:t>Phishing</a:t>
                      </a:r>
                    </a:p>
                  </a:txBody>
                  <a:tcPr/>
                </a:tc>
                <a:extLst>
                  <a:ext uri="{0D108BD9-81ED-4DB2-BD59-A6C34878D82A}">
                    <a16:rowId xmlns:a16="http://schemas.microsoft.com/office/drawing/2014/main" val="1656769887"/>
                  </a:ext>
                </a:extLst>
              </a:tr>
              <a:tr h="517118">
                <a:tc>
                  <a:txBody>
                    <a:bodyPr/>
                    <a:lstStyle/>
                    <a:p>
                      <a:r>
                        <a:rPr lang="en-IN" dirty="0"/>
                        <a:t>https://www.onlinesbi.com</a:t>
                      </a:r>
                    </a:p>
                  </a:txBody>
                  <a:tcPr/>
                </a:tc>
                <a:tc>
                  <a:txBody>
                    <a:bodyPr/>
                    <a:lstStyle/>
                    <a:p>
                      <a:r>
                        <a:rPr lang="en-IN" dirty="0"/>
                        <a:t>Safe</a:t>
                      </a:r>
                    </a:p>
                  </a:txBody>
                  <a:tcPr/>
                </a:tc>
                <a:extLst>
                  <a:ext uri="{0D108BD9-81ED-4DB2-BD59-A6C34878D82A}">
                    <a16:rowId xmlns:a16="http://schemas.microsoft.com/office/drawing/2014/main" val="1780604778"/>
                  </a:ext>
                </a:extLst>
              </a:tr>
            </a:tbl>
          </a:graphicData>
        </a:graphic>
      </p:graphicFrame>
    </p:spTree>
    <p:extLst>
      <p:ext uri="{BB962C8B-B14F-4D97-AF65-F5344CB8AC3E}">
        <p14:creationId xmlns:p14="http://schemas.microsoft.com/office/powerpoint/2010/main" val="1816714536"/>
      </p:ext>
    </p:extLst>
  </p:cSld>
  <p:clrMapOvr>
    <a:masterClrMapping/>
  </p:clrMapOvr>
  <p:transition spd="slow">
    <p:cover dir="r"/>
    <p:sndAc>
      <p:stSnd>
        <p:snd r:embed="rId2" name="click.wav"/>
      </p:stSnd>
    </p:sndAc>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7" name="Group 116">
            <a:extLst>
              <a:ext uri="{FF2B5EF4-FFF2-40B4-BE49-F238E27FC236}">
                <a16:creationId xmlns:a16="http://schemas.microsoft.com/office/drawing/2014/main" id="{EDA28C03-7632-4241-95B7-FBB636F961F7}"/>
              </a:ext>
            </a:extLst>
          </p:cNvPr>
          <p:cNvGrpSpPr/>
          <p:nvPr/>
        </p:nvGrpSpPr>
        <p:grpSpPr>
          <a:xfrm>
            <a:off x="23730" y="0"/>
            <a:ext cx="12164233" cy="6858000"/>
            <a:chOff x="35784" y="9284"/>
            <a:chExt cx="12164233" cy="6858000"/>
          </a:xfrm>
        </p:grpSpPr>
        <p:sp>
          <p:nvSpPr>
            <p:cNvPr id="4" name="Rectangle 3">
              <a:extLst>
                <a:ext uri="{FF2B5EF4-FFF2-40B4-BE49-F238E27FC236}">
                  <a16:creationId xmlns:a16="http://schemas.microsoft.com/office/drawing/2014/main" id="{5325182F-DD99-4A1B-A101-4E4A66FEA396}"/>
                </a:ext>
              </a:extLst>
            </p:cNvPr>
            <p:cNvSpPr/>
            <p:nvPr/>
          </p:nvSpPr>
          <p:spPr>
            <a:xfrm>
              <a:off x="35784" y="928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5" name="Group 14">
              <a:extLst>
                <a:ext uri="{FF2B5EF4-FFF2-40B4-BE49-F238E27FC236}">
                  <a16:creationId xmlns:a16="http://schemas.microsoft.com/office/drawing/2014/main" id="{3612D5D8-A1B2-470F-913B-0E3CB2D318D0}"/>
                </a:ext>
              </a:extLst>
            </p:cNvPr>
            <p:cNvGrpSpPr/>
            <p:nvPr/>
          </p:nvGrpSpPr>
          <p:grpSpPr>
            <a:xfrm>
              <a:off x="10962888" y="2189405"/>
              <a:ext cx="1237129" cy="2456330"/>
              <a:chOff x="10927104" y="2200835"/>
              <a:chExt cx="1237129" cy="2456330"/>
            </a:xfrm>
          </p:grpSpPr>
          <p:sp>
            <p:nvSpPr>
              <p:cNvPr id="9" name="Freeform: Shape 8">
                <a:extLst>
                  <a:ext uri="{FF2B5EF4-FFF2-40B4-BE49-F238E27FC236}">
                    <a16:creationId xmlns:a16="http://schemas.microsoft.com/office/drawing/2014/main" id="{1B197C8E-43B8-4E09-8B8F-86809218EB6A}"/>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 name="TextBox 9">
                <a:extLst>
                  <a:ext uri="{FF2B5EF4-FFF2-40B4-BE49-F238E27FC236}">
                    <a16:creationId xmlns:a16="http://schemas.microsoft.com/office/drawing/2014/main" id="{F0329830-636B-4BF1-AAD4-1B1F3AC6965A}"/>
                  </a:ext>
                </a:extLst>
              </p:cNvPr>
              <p:cNvSpPr txBox="1"/>
              <p:nvPr/>
            </p:nvSpPr>
            <p:spPr>
              <a:xfrm rot="16200000">
                <a:off x="10815481" y="3167390"/>
                <a:ext cx="2106706" cy="523220"/>
              </a:xfrm>
              <a:prstGeom prst="rect">
                <a:avLst/>
              </a:prstGeom>
              <a:noFill/>
            </p:spPr>
            <p:txBody>
              <a:bodyPr wrap="square" rtlCol="0">
                <a:spAutoFit/>
              </a:bodyPr>
              <a:lstStyle/>
              <a:p>
                <a:pPr algn="ctr"/>
                <a:r>
                  <a:rPr lang="en-IN" sz="2800" b="1" dirty="0">
                    <a:solidFill>
                      <a:schemeClr val="bg2"/>
                    </a:solidFill>
                    <a:latin typeface="Tw Cen MT" panose="020B0602020104020603" pitchFamily="34" charset="0"/>
                  </a:rPr>
                  <a:t>Title</a:t>
                </a:r>
              </a:p>
            </p:txBody>
          </p:sp>
          <p:pic>
            <p:nvPicPr>
              <p:cNvPr id="14" name="Picture 13">
                <a:extLst>
                  <a:ext uri="{FF2B5EF4-FFF2-40B4-BE49-F238E27FC236}">
                    <a16:creationId xmlns:a16="http://schemas.microsoft.com/office/drawing/2014/main" id="{C453BAB4-FDD7-4731-BBE6-4FF701A52ABF}"/>
                  </a:ext>
                </a:extLst>
              </p:cNvPr>
              <p:cNvPicPr>
                <a:picLocks noChangeAspect="1"/>
              </p:cNvPicPr>
              <p:nvPr/>
            </p:nvPicPr>
            <p:blipFill>
              <a:blip r:embed="rId3"/>
              <a:stretch>
                <a:fillRect/>
              </a:stretch>
            </p:blipFill>
            <p:spPr>
              <a:xfrm rot="16200000">
                <a:off x="11030197" y="3171264"/>
                <a:ext cx="515471" cy="515471"/>
              </a:xfrm>
              <a:prstGeom prst="rect">
                <a:avLst/>
              </a:prstGeom>
            </p:spPr>
          </p:pic>
        </p:grpSp>
      </p:grpSp>
      <p:grpSp>
        <p:nvGrpSpPr>
          <p:cNvPr id="116" name="Group 115">
            <a:extLst>
              <a:ext uri="{FF2B5EF4-FFF2-40B4-BE49-F238E27FC236}">
                <a16:creationId xmlns:a16="http://schemas.microsoft.com/office/drawing/2014/main" id="{A1A8396F-0CE5-401D-A629-7EF0B937BE7A}"/>
              </a:ext>
            </a:extLst>
          </p:cNvPr>
          <p:cNvGrpSpPr/>
          <p:nvPr/>
        </p:nvGrpSpPr>
        <p:grpSpPr>
          <a:xfrm>
            <a:off x="20727" y="169"/>
            <a:ext cx="12164233" cy="6858000"/>
            <a:chOff x="-450130" y="9284"/>
            <a:chExt cx="12164233" cy="6858000"/>
          </a:xfrm>
        </p:grpSpPr>
        <p:sp>
          <p:nvSpPr>
            <p:cNvPr id="16" name="Rectangle 15">
              <a:extLst>
                <a:ext uri="{FF2B5EF4-FFF2-40B4-BE49-F238E27FC236}">
                  <a16:creationId xmlns:a16="http://schemas.microsoft.com/office/drawing/2014/main" id="{2EB8F937-046F-4E9F-9A9C-F21B01918C67}"/>
                </a:ext>
              </a:extLst>
            </p:cNvPr>
            <p:cNvSpPr/>
            <p:nvPr/>
          </p:nvSpPr>
          <p:spPr>
            <a:xfrm>
              <a:off x="-450130" y="928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7" name="Group 16">
              <a:extLst>
                <a:ext uri="{FF2B5EF4-FFF2-40B4-BE49-F238E27FC236}">
                  <a16:creationId xmlns:a16="http://schemas.microsoft.com/office/drawing/2014/main" id="{15EB636C-4A35-4CB9-9765-BE5EEB83BA81}"/>
                </a:ext>
              </a:extLst>
            </p:cNvPr>
            <p:cNvGrpSpPr/>
            <p:nvPr/>
          </p:nvGrpSpPr>
          <p:grpSpPr>
            <a:xfrm>
              <a:off x="10476974" y="2210119"/>
              <a:ext cx="1237129" cy="2456330"/>
              <a:chOff x="10927104" y="2200835"/>
              <a:chExt cx="1237129" cy="2456330"/>
            </a:xfrm>
            <a:solidFill>
              <a:srgbClr val="00B0F0"/>
            </a:solidFill>
          </p:grpSpPr>
          <p:sp>
            <p:nvSpPr>
              <p:cNvPr id="18" name="Freeform: Shape 17">
                <a:extLst>
                  <a:ext uri="{FF2B5EF4-FFF2-40B4-BE49-F238E27FC236}">
                    <a16:creationId xmlns:a16="http://schemas.microsoft.com/office/drawing/2014/main" id="{A175329F-AD58-40ED-BAE9-3E71D36E44D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9" name="TextBox 18">
                <a:extLst>
                  <a:ext uri="{FF2B5EF4-FFF2-40B4-BE49-F238E27FC236}">
                    <a16:creationId xmlns:a16="http://schemas.microsoft.com/office/drawing/2014/main" id="{973C6430-B429-4E48-846F-1FF675FC6845}"/>
                  </a:ext>
                </a:extLst>
              </p:cNvPr>
              <p:cNvSpPr txBox="1"/>
              <p:nvPr/>
            </p:nvSpPr>
            <p:spPr>
              <a:xfrm rot="16200000">
                <a:off x="10815481" y="3167390"/>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Members</a:t>
                </a:r>
              </a:p>
            </p:txBody>
          </p:sp>
        </p:grpSp>
        <p:pic>
          <p:nvPicPr>
            <p:cNvPr id="20" name="Picture 19">
              <a:extLst>
                <a:ext uri="{FF2B5EF4-FFF2-40B4-BE49-F238E27FC236}">
                  <a16:creationId xmlns:a16="http://schemas.microsoft.com/office/drawing/2014/main" id="{CB703892-499F-4AAC-9BDA-766DBB9E5DAC}"/>
                </a:ext>
              </a:extLst>
            </p:cNvPr>
            <p:cNvPicPr>
              <a:picLocks noChangeAspect="1"/>
            </p:cNvPicPr>
            <p:nvPr/>
          </p:nvPicPr>
          <p:blipFill>
            <a:blip r:embed="rId4"/>
            <a:stretch>
              <a:fillRect/>
            </a:stretch>
          </p:blipFill>
          <p:spPr>
            <a:xfrm rot="16200000">
              <a:off x="10449207" y="3059525"/>
              <a:ext cx="757518" cy="757518"/>
            </a:xfrm>
            <a:prstGeom prst="rect">
              <a:avLst/>
            </a:prstGeom>
          </p:spPr>
        </p:pic>
      </p:grpSp>
      <p:grpSp>
        <p:nvGrpSpPr>
          <p:cNvPr id="90" name="Group 89">
            <a:extLst>
              <a:ext uri="{FF2B5EF4-FFF2-40B4-BE49-F238E27FC236}">
                <a16:creationId xmlns:a16="http://schemas.microsoft.com/office/drawing/2014/main" id="{AE831CE4-E4C3-4FB2-B204-7CF09484CB7D}"/>
              </a:ext>
            </a:extLst>
          </p:cNvPr>
          <p:cNvGrpSpPr/>
          <p:nvPr/>
        </p:nvGrpSpPr>
        <p:grpSpPr>
          <a:xfrm>
            <a:off x="24269" y="2132"/>
            <a:ext cx="12172808" cy="6858000"/>
            <a:chOff x="-949508" y="11247"/>
            <a:chExt cx="12172808" cy="6858000"/>
          </a:xfrm>
        </p:grpSpPr>
        <p:sp>
          <p:nvSpPr>
            <p:cNvPr id="26" name="Rectangle 25">
              <a:extLst>
                <a:ext uri="{FF2B5EF4-FFF2-40B4-BE49-F238E27FC236}">
                  <a16:creationId xmlns:a16="http://schemas.microsoft.com/office/drawing/2014/main" id="{AD61848D-D5E7-4749-BB08-70A1449180C7}"/>
                </a:ext>
              </a:extLst>
            </p:cNvPr>
            <p:cNvSpPr/>
            <p:nvPr/>
          </p:nvSpPr>
          <p:spPr>
            <a:xfrm>
              <a:off x="-949508" y="11247"/>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7" name="Group 26">
              <a:extLst>
                <a:ext uri="{FF2B5EF4-FFF2-40B4-BE49-F238E27FC236}">
                  <a16:creationId xmlns:a16="http://schemas.microsoft.com/office/drawing/2014/main" id="{6565B95C-496C-4C2B-AF37-5C72263B34B3}"/>
                </a:ext>
              </a:extLst>
            </p:cNvPr>
            <p:cNvGrpSpPr/>
            <p:nvPr/>
          </p:nvGrpSpPr>
          <p:grpSpPr>
            <a:xfrm>
              <a:off x="9986171" y="2180120"/>
              <a:ext cx="1237129" cy="2456330"/>
              <a:chOff x="10927104" y="2200835"/>
              <a:chExt cx="1237129" cy="2456330"/>
            </a:xfrm>
            <a:solidFill>
              <a:srgbClr val="00B050"/>
            </a:solidFill>
          </p:grpSpPr>
          <p:sp>
            <p:nvSpPr>
              <p:cNvPr id="28" name="Freeform: Shape 27">
                <a:extLst>
                  <a:ext uri="{FF2B5EF4-FFF2-40B4-BE49-F238E27FC236}">
                    <a16:creationId xmlns:a16="http://schemas.microsoft.com/office/drawing/2014/main" id="{E6224042-4E98-405D-822B-4C4EE1934418}"/>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9" name="TextBox 28">
                <a:extLst>
                  <a:ext uri="{FF2B5EF4-FFF2-40B4-BE49-F238E27FC236}">
                    <a16:creationId xmlns:a16="http://schemas.microsoft.com/office/drawing/2014/main" id="{4B793913-7014-47F8-A9DE-CF207EE7F8F5}"/>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Introduction</a:t>
                </a:r>
              </a:p>
            </p:txBody>
          </p:sp>
        </p:grpSp>
        <p:pic>
          <p:nvPicPr>
            <p:cNvPr id="30" name="Picture 29">
              <a:extLst>
                <a:ext uri="{FF2B5EF4-FFF2-40B4-BE49-F238E27FC236}">
                  <a16:creationId xmlns:a16="http://schemas.microsoft.com/office/drawing/2014/main" id="{88271813-6BF2-4092-8659-8524814A75DE}"/>
                </a:ext>
              </a:extLst>
            </p:cNvPr>
            <p:cNvPicPr>
              <a:picLocks noChangeAspect="1"/>
            </p:cNvPicPr>
            <p:nvPr/>
          </p:nvPicPr>
          <p:blipFill>
            <a:blip r:embed="rId5"/>
            <a:stretch>
              <a:fillRect/>
            </a:stretch>
          </p:blipFill>
          <p:spPr>
            <a:xfrm rot="16200000">
              <a:off x="10017285" y="3089461"/>
              <a:ext cx="679076" cy="679076"/>
            </a:xfrm>
            <a:prstGeom prst="rect">
              <a:avLst/>
            </a:prstGeom>
          </p:spPr>
        </p:pic>
      </p:grpSp>
      <p:grpSp>
        <p:nvGrpSpPr>
          <p:cNvPr id="89" name="Group 88">
            <a:extLst>
              <a:ext uri="{FF2B5EF4-FFF2-40B4-BE49-F238E27FC236}">
                <a16:creationId xmlns:a16="http://schemas.microsoft.com/office/drawing/2014/main" id="{C2E84346-7496-47A3-AB32-A44B0F87C730}"/>
              </a:ext>
            </a:extLst>
          </p:cNvPr>
          <p:cNvGrpSpPr/>
          <p:nvPr/>
        </p:nvGrpSpPr>
        <p:grpSpPr>
          <a:xfrm>
            <a:off x="36253" y="6774"/>
            <a:ext cx="12175498" cy="6858000"/>
            <a:chOff x="-1455684" y="15889"/>
            <a:chExt cx="12175498" cy="6858000"/>
          </a:xfrm>
        </p:grpSpPr>
        <p:sp>
          <p:nvSpPr>
            <p:cNvPr id="31" name="Rectangle 30">
              <a:extLst>
                <a:ext uri="{FF2B5EF4-FFF2-40B4-BE49-F238E27FC236}">
                  <a16:creationId xmlns:a16="http://schemas.microsoft.com/office/drawing/2014/main" id="{B767135F-2766-4734-B0A2-AC43583E7F39}"/>
                </a:ext>
              </a:extLst>
            </p:cNvPr>
            <p:cNvSpPr/>
            <p:nvPr/>
          </p:nvSpPr>
          <p:spPr>
            <a:xfrm>
              <a:off x="-1455684" y="15889"/>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2" name="Group 31">
              <a:extLst>
                <a:ext uri="{FF2B5EF4-FFF2-40B4-BE49-F238E27FC236}">
                  <a16:creationId xmlns:a16="http://schemas.microsoft.com/office/drawing/2014/main" id="{C39475E1-8596-41D0-84C1-894EA09817D8}"/>
                </a:ext>
              </a:extLst>
            </p:cNvPr>
            <p:cNvGrpSpPr/>
            <p:nvPr/>
          </p:nvGrpSpPr>
          <p:grpSpPr>
            <a:xfrm>
              <a:off x="9482685" y="2211263"/>
              <a:ext cx="1237129" cy="2456330"/>
              <a:chOff x="10927104" y="2200835"/>
              <a:chExt cx="1237129" cy="2456330"/>
            </a:xfrm>
            <a:solidFill>
              <a:srgbClr val="FF0000"/>
            </a:solidFill>
          </p:grpSpPr>
          <p:sp>
            <p:nvSpPr>
              <p:cNvPr id="33" name="Freeform: Shape 32">
                <a:extLst>
                  <a:ext uri="{FF2B5EF4-FFF2-40B4-BE49-F238E27FC236}">
                    <a16:creationId xmlns:a16="http://schemas.microsoft.com/office/drawing/2014/main" id="{87EE726A-7909-4DC5-A56E-BBEABFAF9F44}"/>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4" name="TextBox 33">
                <a:extLst>
                  <a:ext uri="{FF2B5EF4-FFF2-40B4-BE49-F238E27FC236}">
                    <a16:creationId xmlns:a16="http://schemas.microsoft.com/office/drawing/2014/main" id="{6E9B433E-1990-40F8-996A-85486588905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Limitations</a:t>
                </a:r>
              </a:p>
            </p:txBody>
          </p:sp>
        </p:grpSp>
        <p:pic>
          <p:nvPicPr>
            <p:cNvPr id="35" name="Picture 34">
              <a:extLst>
                <a:ext uri="{FF2B5EF4-FFF2-40B4-BE49-F238E27FC236}">
                  <a16:creationId xmlns:a16="http://schemas.microsoft.com/office/drawing/2014/main" id="{9A8AC200-C2FC-41F3-AF7F-6DD411A86024}"/>
                </a:ext>
              </a:extLst>
            </p:cNvPr>
            <p:cNvPicPr>
              <a:picLocks noChangeAspect="1"/>
            </p:cNvPicPr>
            <p:nvPr/>
          </p:nvPicPr>
          <p:blipFill>
            <a:blip r:embed="rId6"/>
            <a:stretch>
              <a:fillRect/>
            </a:stretch>
          </p:blipFill>
          <p:spPr>
            <a:xfrm rot="16200000">
              <a:off x="9648726" y="3266113"/>
              <a:ext cx="526677" cy="526677"/>
            </a:xfrm>
            <a:prstGeom prst="rect">
              <a:avLst/>
            </a:prstGeom>
          </p:spPr>
        </p:pic>
      </p:grpSp>
      <p:grpSp>
        <p:nvGrpSpPr>
          <p:cNvPr id="88" name="Group 87">
            <a:extLst>
              <a:ext uri="{FF2B5EF4-FFF2-40B4-BE49-F238E27FC236}">
                <a16:creationId xmlns:a16="http://schemas.microsoft.com/office/drawing/2014/main" id="{FB9B051E-DCD0-4788-9FED-EBD1E7F8D1AF}"/>
              </a:ext>
            </a:extLst>
          </p:cNvPr>
          <p:cNvGrpSpPr/>
          <p:nvPr/>
        </p:nvGrpSpPr>
        <p:grpSpPr>
          <a:xfrm>
            <a:off x="0" y="0"/>
            <a:ext cx="12168102" cy="6858000"/>
            <a:chOff x="16823" y="9115"/>
            <a:chExt cx="12168102" cy="6858000"/>
          </a:xfrm>
        </p:grpSpPr>
        <p:sp>
          <p:nvSpPr>
            <p:cNvPr id="36" name="Rectangle 35">
              <a:extLst>
                <a:ext uri="{FF2B5EF4-FFF2-40B4-BE49-F238E27FC236}">
                  <a16:creationId xmlns:a16="http://schemas.microsoft.com/office/drawing/2014/main" id="{C88FE640-3612-4C1B-AF94-A128409FA538}"/>
                </a:ext>
              </a:extLst>
            </p:cNvPr>
            <p:cNvSpPr/>
            <p:nvPr/>
          </p:nvSpPr>
          <p:spPr>
            <a:xfrm>
              <a:off x="16823" y="9115"/>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7" name="Group 36">
              <a:extLst>
                <a:ext uri="{FF2B5EF4-FFF2-40B4-BE49-F238E27FC236}">
                  <a16:creationId xmlns:a16="http://schemas.microsoft.com/office/drawing/2014/main" id="{AD5D548A-92F7-4135-AB69-CD5CE23A414D}"/>
                </a:ext>
              </a:extLst>
            </p:cNvPr>
            <p:cNvGrpSpPr/>
            <p:nvPr/>
          </p:nvGrpSpPr>
          <p:grpSpPr>
            <a:xfrm>
              <a:off x="10947796" y="2200666"/>
              <a:ext cx="1237129" cy="2456330"/>
              <a:chOff x="10927104" y="2200835"/>
              <a:chExt cx="1237129" cy="2456330"/>
            </a:xfrm>
            <a:solidFill>
              <a:srgbClr val="FFC000"/>
            </a:solidFill>
          </p:grpSpPr>
          <p:sp>
            <p:nvSpPr>
              <p:cNvPr id="38" name="Freeform: Shape 37">
                <a:extLst>
                  <a:ext uri="{FF2B5EF4-FFF2-40B4-BE49-F238E27FC236}">
                    <a16:creationId xmlns:a16="http://schemas.microsoft.com/office/drawing/2014/main" id="{18C77E72-EA61-47B8-A0D1-F9F1B75D007F}"/>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9" name="TextBox 38">
                <a:extLst>
                  <a:ext uri="{FF2B5EF4-FFF2-40B4-BE49-F238E27FC236}">
                    <a16:creationId xmlns:a16="http://schemas.microsoft.com/office/drawing/2014/main" id="{220EC826-C5A3-43F5-A17B-B6C8309F796B}"/>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Method</a:t>
                </a:r>
              </a:p>
            </p:txBody>
          </p:sp>
        </p:grpSp>
        <p:pic>
          <p:nvPicPr>
            <p:cNvPr id="40" name="Picture 39">
              <a:extLst>
                <a:ext uri="{FF2B5EF4-FFF2-40B4-BE49-F238E27FC236}">
                  <a16:creationId xmlns:a16="http://schemas.microsoft.com/office/drawing/2014/main" id="{D1A50F86-95AA-45A5-8740-0F68DB398229}"/>
                </a:ext>
              </a:extLst>
            </p:cNvPr>
            <p:cNvPicPr>
              <a:picLocks noChangeAspect="1"/>
            </p:cNvPicPr>
            <p:nvPr/>
          </p:nvPicPr>
          <p:blipFill>
            <a:blip r:embed="rId7"/>
            <a:stretch>
              <a:fillRect/>
            </a:stretch>
          </p:blipFill>
          <p:spPr>
            <a:xfrm rot="16200000">
              <a:off x="11125672" y="3266113"/>
              <a:ext cx="560294" cy="560294"/>
            </a:xfrm>
            <a:prstGeom prst="rect">
              <a:avLst/>
            </a:prstGeom>
          </p:spPr>
        </p:pic>
      </p:grpSp>
      <p:grpSp>
        <p:nvGrpSpPr>
          <p:cNvPr id="87" name="Group 86">
            <a:extLst>
              <a:ext uri="{FF2B5EF4-FFF2-40B4-BE49-F238E27FC236}">
                <a16:creationId xmlns:a16="http://schemas.microsoft.com/office/drawing/2014/main" id="{615E9441-0DC6-467A-AA6D-A8E12A3684BE}"/>
              </a:ext>
            </a:extLst>
          </p:cNvPr>
          <p:cNvGrpSpPr/>
          <p:nvPr/>
        </p:nvGrpSpPr>
        <p:grpSpPr>
          <a:xfrm>
            <a:off x="22709" y="12547"/>
            <a:ext cx="12164233" cy="6858000"/>
            <a:chOff x="-402428" y="6422"/>
            <a:chExt cx="12164233" cy="6858000"/>
          </a:xfrm>
        </p:grpSpPr>
        <p:sp>
          <p:nvSpPr>
            <p:cNvPr id="41" name="Rectangle 40">
              <a:extLst>
                <a:ext uri="{FF2B5EF4-FFF2-40B4-BE49-F238E27FC236}">
                  <a16:creationId xmlns:a16="http://schemas.microsoft.com/office/drawing/2014/main" id="{A30B1E40-39AE-4974-995D-E1A2AF3EF53F}"/>
                </a:ext>
              </a:extLst>
            </p:cNvPr>
            <p:cNvSpPr/>
            <p:nvPr/>
          </p:nvSpPr>
          <p:spPr>
            <a:xfrm>
              <a:off x="-402428" y="6422"/>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2" name="Group 41">
              <a:extLst>
                <a:ext uri="{FF2B5EF4-FFF2-40B4-BE49-F238E27FC236}">
                  <a16:creationId xmlns:a16="http://schemas.microsoft.com/office/drawing/2014/main" id="{08B38AC1-4D0D-4CA4-A48B-27D5B1B2AF60}"/>
                </a:ext>
              </a:extLst>
            </p:cNvPr>
            <p:cNvGrpSpPr/>
            <p:nvPr/>
          </p:nvGrpSpPr>
          <p:grpSpPr>
            <a:xfrm>
              <a:off x="10524676" y="2207805"/>
              <a:ext cx="1237129" cy="2456330"/>
              <a:chOff x="10927104" y="2200835"/>
              <a:chExt cx="1237129" cy="2456330"/>
            </a:xfrm>
            <a:solidFill>
              <a:srgbClr val="C00000"/>
            </a:solidFill>
          </p:grpSpPr>
          <p:sp>
            <p:nvSpPr>
              <p:cNvPr id="43" name="Freeform: Shape 42">
                <a:extLst>
                  <a:ext uri="{FF2B5EF4-FFF2-40B4-BE49-F238E27FC236}">
                    <a16:creationId xmlns:a16="http://schemas.microsoft.com/office/drawing/2014/main" id="{0BDA5AF4-D1C1-48D7-9957-BD568E7CB0A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4" name="TextBox 43">
                <a:extLst>
                  <a:ext uri="{FF2B5EF4-FFF2-40B4-BE49-F238E27FC236}">
                    <a16:creationId xmlns:a16="http://schemas.microsoft.com/office/drawing/2014/main" id="{36379DD1-9088-4A09-AE8C-7FB75BB9B91C}"/>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Novelty</a:t>
                </a:r>
              </a:p>
            </p:txBody>
          </p:sp>
        </p:grpSp>
        <p:pic>
          <p:nvPicPr>
            <p:cNvPr id="45" name="Picture 44">
              <a:extLst>
                <a:ext uri="{FF2B5EF4-FFF2-40B4-BE49-F238E27FC236}">
                  <a16:creationId xmlns:a16="http://schemas.microsoft.com/office/drawing/2014/main" id="{CA9A9EF8-7C77-404D-93CF-762A2A0C135C}"/>
                </a:ext>
              </a:extLst>
            </p:cNvPr>
            <p:cNvPicPr>
              <a:picLocks noChangeAspect="1"/>
            </p:cNvPicPr>
            <p:nvPr/>
          </p:nvPicPr>
          <p:blipFill>
            <a:blip r:embed="rId8"/>
            <a:stretch>
              <a:fillRect/>
            </a:stretch>
          </p:blipFill>
          <p:spPr>
            <a:xfrm rot="16200000">
              <a:off x="10594378" y="3178707"/>
              <a:ext cx="614083" cy="614083"/>
            </a:xfrm>
            <a:prstGeom prst="rect">
              <a:avLst/>
            </a:prstGeom>
          </p:spPr>
        </p:pic>
      </p:grpSp>
      <p:grpSp>
        <p:nvGrpSpPr>
          <p:cNvPr id="86" name="Group 85">
            <a:extLst>
              <a:ext uri="{FF2B5EF4-FFF2-40B4-BE49-F238E27FC236}">
                <a16:creationId xmlns:a16="http://schemas.microsoft.com/office/drawing/2014/main" id="{A98B9DEA-CC7C-4057-9426-04667FFDE14A}"/>
              </a:ext>
            </a:extLst>
          </p:cNvPr>
          <p:cNvGrpSpPr/>
          <p:nvPr/>
        </p:nvGrpSpPr>
        <p:grpSpPr>
          <a:xfrm>
            <a:off x="8059" y="2315"/>
            <a:ext cx="12164233" cy="6858000"/>
            <a:chOff x="-11877558" y="11430"/>
            <a:chExt cx="12164233" cy="6858000"/>
          </a:xfrm>
        </p:grpSpPr>
        <p:sp>
          <p:nvSpPr>
            <p:cNvPr id="46" name="Rectangle 45">
              <a:extLst>
                <a:ext uri="{FF2B5EF4-FFF2-40B4-BE49-F238E27FC236}">
                  <a16:creationId xmlns:a16="http://schemas.microsoft.com/office/drawing/2014/main" id="{1327B811-E6E0-47B7-8359-5F77325C8B59}"/>
                </a:ext>
              </a:extLst>
            </p:cNvPr>
            <p:cNvSpPr/>
            <p:nvPr/>
          </p:nvSpPr>
          <p:spPr>
            <a:xfrm>
              <a:off x="-1187755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7" name="Group 46">
              <a:extLst>
                <a:ext uri="{FF2B5EF4-FFF2-40B4-BE49-F238E27FC236}">
                  <a16:creationId xmlns:a16="http://schemas.microsoft.com/office/drawing/2014/main" id="{51474B6E-65BF-4559-818A-582CB522B00B}"/>
                </a:ext>
              </a:extLst>
            </p:cNvPr>
            <p:cNvGrpSpPr/>
            <p:nvPr/>
          </p:nvGrpSpPr>
          <p:grpSpPr>
            <a:xfrm>
              <a:off x="-950454" y="2200835"/>
              <a:ext cx="1237129" cy="2456330"/>
              <a:chOff x="10927104" y="2200835"/>
              <a:chExt cx="1237129" cy="2456330"/>
            </a:xfrm>
            <a:solidFill>
              <a:srgbClr val="92D050"/>
            </a:solidFill>
          </p:grpSpPr>
          <p:sp>
            <p:nvSpPr>
              <p:cNvPr id="48" name="Freeform: Shape 47">
                <a:extLst>
                  <a:ext uri="{FF2B5EF4-FFF2-40B4-BE49-F238E27FC236}">
                    <a16:creationId xmlns:a16="http://schemas.microsoft.com/office/drawing/2014/main" id="{78C62ACE-FBA0-4D4D-9407-8805663E5083}"/>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9" name="TextBox 48">
                <a:extLst>
                  <a:ext uri="{FF2B5EF4-FFF2-40B4-BE49-F238E27FC236}">
                    <a16:creationId xmlns:a16="http://schemas.microsoft.com/office/drawing/2014/main" id="{BA8AF70E-E6E7-434D-A98F-E094D12E94A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Real time </a:t>
                </a:r>
              </a:p>
            </p:txBody>
          </p:sp>
        </p:grpSp>
        <p:pic>
          <p:nvPicPr>
            <p:cNvPr id="50" name="Picture 49">
              <a:extLst>
                <a:ext uri="{FF2B5EF4-FFF2-40B4-BE49-F238E27FC236}">
                  <a16:creationId xmlns:a16="http://schemas.microsoft.com/office/drawing/2014/main" id="{E9F556E7-7236-4952-9082-0E5BB48514B7}"/>
                </a:ext>
              </a:extLst>
            </p:cNvPr>
            <p:cNvPicPr>
              <a:picLocks noChangeAspect="1"/>
            </p:cNvPicPr>
            <p:nvPr/>
          </p:nvPicPr>
          <p:blipFill>
            <a:blip r:embed="rId9"/>
            <a:stretch>
              <a:fillRect/>
            </a:stretch>
          </p:blipFill>
          <p:spPr>
            <a:xfrm rot="16200000">
              <a:off x="-936820" y="3112994"/>
              <a:ext cx="632012" cy="632012"/>
            </a:xfrm>
            <a:prstGeom prst="rect">
              <a:avLst/>
            </a:prstGeom>
          </p:spPr>
        </p:pic>
      </p:grpSp>
      <p:grpSp>
        <p:nvGrpSpPr>
          <p:cNvPr id="25" name="Group 24">
            <a:extLst>
              <a:ext uri="{FF2B5EF4-FFF2-40B4-BE49-F238E27FC236}">
                <a16:creationId xmlns:a16="http://schemas.microsoft.com/office/drawing/2014/main" id="{575FCE8D-E324-4E03-A160-56D9105E0E5A}"/>
              </a:ext>
            </a:extLst>
          </p:cNvPr>
          <p:cNvGrpSpPr/>
          <p:nvPr/>
        </p:nvGrpSpPr>
        <p:grpSpPr>
          <a:xfrm>
            <a:off x="39966" y="0"/>
            <a:ext cx="12164233" cy="6858000"/>
            <a:chOff x="-12403817" y="11430"/>
            <a:chExt cx="12164233" cy="6858000"/>
          </a:xfrm>
        </p:grpSpPr>
        <p:sp>
          <p:nvSpPr>
            <p:cNvPr id="51" name="Rectangle 50">
              <a:extLst>
                <a:ext uri="{FF2B5EF4-FFF2-40B4-BE49-F238E27FC236}">
                  <a16:creationId xmlns:a16="http://schemas.microsoft.com/office/drawing/2014/main" id="{8997AF87-307D-4566-A4BF-42E84D1BEAAE}"/>
                </a:ext>
              </a:extLst>
            </p:cNvPr>
            <p:cNvSpPr/>
            <p:nvPr/>
          </p:nvSpPr>
          <p:spPr>
            <a:xfrm>
              <a:off x="-12403817"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2" name="Group 51">
              <a:extLst>
                <a:ext uri="{FF2B5EF4-FFF2-40B4-BE49-F238E27FC236}">
                  <a16:creationId xmlns:a16="http://schemas.microsoft.com/office/drawing/2014/main" id="{E6F1C2FA-0553-434A-A4BA-2799A69046DF}"/>
                </a:ext>
              </a:extLst>
            </p:cNvPr>
            <p:cNvGrpSpPr/>
            <p:nvPr/>
          </p:nvGrpSpPr>
          <p:grpSpPr>
            <a:xfrm>
              <a:off x="-1476713" y="2200836"/>
              <a:ext cx="1237129" cy="2456330"/>
              <a:chOff x="10927104" y="2200835"/>
              <a:chExt cx="1237129" cy="2456330"/>
            </a:xfrm>
            <a:solidFill>
              <a:schemeClr val="accent5">
                <a:lumMod val="60000"/>
                <a:lumOff val="40000"/>
              </a:schemeClr>
            </a:solidFill>
          </p:grpSpPr>
          <p:sp>
            <p:nvSpPr>
              <p:cNvPr id="53" name="Freeform: Shape 52">
                <a:extLst>
                  <a:ext uri="{FF2B5EF4-FFF2-40B4-BE49-F238E27FC236}">
                    <a16:creationId xmlns:a16="http://schemas.microsoft.com/office/drawing/2014/main" id="{73E7AF68-D51A-452A-86B4-561A7D88EB62}"/>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4" name="TextBox 53">
                <a:extLst>
                  <a:ext uri="{FF2B5EF4-FFF2-40B4-BE49-F238E27FC236}">
                    <a16:creationId xmlns:a16="http://schemas.microsoft.com/office/drawing/2014/main" id="{7F49710B-A601-4DDF-8187-BE9094E1D32B}"/>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Hardware</a:t>
                </a:r>
              </a:p>
            </p:txBody>
          </p:sp>
        </p:grpSp>
        <p:pic>
          <p:nvPicPr>
            <p:cNvPr id="55" name="Picture 54">
              <a:extLst>
                <a:ext uri="{FF2B5EF4-FFF2-40B4-BE49-F238E27FC236}">
                  <a16:creationId xmlns:a16="http://schemas.microsoft.com/office/drawing/2014/main" id="{95382B53-A154-4395-9BC9-24D78B23FF12}"/>
                </a:ext>
              </a:extLst>
            </p:cNvPr>
            <p:cNvPicPr>
              <a:picLocks noChangeAspect="1"/>
            </p:cNvPicPr>
            <p:nvPr/>
          </p:nvPicPr>
          <p:blipFill>
            <a:blip r:embed="rId10"/>
            <a:stretch>
              <a:fillRect/>
            </a:stretch>
          </p:blipFill>
          <p:spPr>
            <a:xfrm rot="16200000">
              <a:off x="-1412216" y="3124200"/>
              <a:ext cx="609601" cy="609601"/>
            </a:xfrm>
            <a:prstGeom prst="rect">
              <a:avLst/>
            </a:prstGeom>
          </p:spPr>
        </p:pic>
      </p:grpSp>
      <p:grpSp>
        <p:nvGrpSpPr>
          <p:cNvPr id="24" name="Group 23">
            <a:extLst>
              <a:ext uri="{FF2B5EF4-FFF2-40B4-BE49-F238E27FC236}">
                <a16:creationId xmlns:a16="http://schemas.microsoft.com/office/drawing/2014/main" id="{92819071-5C12-4949-BD27-B4AEC6FF426F}"/>
              </a:ext>
            </a:extLst>
          </p:cNvPr>
          <p:cNvGrpSpPr/>
          <p:nvPr/>
        </p:nvGrpSpPr>
        <p:grpSpPr>
          <a:xfrm>
            <a:off x="71779" y="2315"/>
            <a:ext cx="12164233" cy="6858000"/>
            <a:chOff x="-12880638" y="11430"/>
            <a:chExt cx="12164233" cy="6858000"/>
          </a:xfrm>
        </p:grpSpPr>
        <p:sp>
          <p:nvSpPr>
            <p:cNvPr id="56" name="Rectangle 55">
              <a:extLst>
                <a:ext uri="{FF2B5EF4-FFF2-40B4-BE49-F238E27FC236}">
                  <a16:creationId xmlns:a16="http://schemas.microsoft.com/office/drawing/2014/main" id="{E01CC554-FC40-414D-B0A8-7D658352AB7C}"/>
                </a:ext>
              </a:extLst>
            </p:cNvPr>
            <p:cNvSpPr/>
            <p:nvPr/>
          </p:nvSpPr>
          <p:spPr>
            <a:xfrm>
              <a:off x="-1288063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7" name="Group 56">
              <a:extLst>
                <a:ext uri="{FF2B5EF4-FFF2-40B4-BE49-F238E27FC236}">
                  <a16:creationId xmlns:a16="http://schemas.microsoft.com/office/drawing/2014/main" id="{55F398FD-1C78-49B4-8537-26F87203FA62}"/>
                </a:ext>
              </a:extLst>
            </p:cNvPr>
            <p:cNvGrpSpPr/>
            <p:nvPr/>
          </p:nvGrpSpPr>
          <p:grpSpPr>
            <a:xfrm>
              <a:off x="-1953534" y="2200835"/>
              <a:ext cx="1237129" cy="2456330"/>
              <a:chOff x="10927104" y="2200835"/>
              <a:chExt cx="1237129" cy="2456330"/>
            </a:xfrm>
            <a:solidFill>
              <a:srgbClr val="FF0000"/>
            </a:solidFill>
          </p:grpSpPr>
          <p:sp>
            <p:nvSpPr>
              <p:cNvPr id="58" name="Freeform: Shape 57">
                <a:extLst>
                  <a:ext uri="{FF2B5EF4-FFF2-40B4-BE49-F238E27FC236}">
                    <a16:creationId xmlns:a16="http://schemas.microsoft.com/office/drawing/2014/main" id="{188BE387-F15F-439D-A7D4-9BF6DA9D19A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9" name="TextBox 58">
                <a:extLst>
                  <a:ext uri="{FF2B5EF4-FFF2-40B4-BE49-F238E27FC236}">
                    <a16:creationId xmlns:a16="http://schemas.microsoft.com/office/drawing/2014/main" id="{D168C574-8174-439F-A6B1-7982742F5912}"/>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Software </a:t>
                </a:r>
              </a:p>
            </p:txBody>
          </p:sp>
        </p:grpSp>
        <p:pic>
          <p:nvPicPr>
            <p:cNvPr id="60" name="Picture 59">
              <a:extLst>
                <a:ext uri="{FF2B5EF4-FFF2-40B4-BE49-F238E27FC236}">
                  <a16:creationId xmlns:a16="http://schemas.microsoft.com/office/drawing/2014/main" id="{77D752EC-9964-4406-A6FE-7389FB90E918}"/>
                </a:ext>
              </a:extLst>
            </p:cNvPr>
            <p:cNvPicPr>
              <a:picLocks noChangeAspect="1"/>
            </p:cNvPicPr>
            <p:nvPr/>
          </p:nvPicPr>
          <p:blipFill>
            <a:blip r:embed="rId11"/>
            <a:stretch>
              <a:fillRect/>
            </a:stretch>
          </p:blipFill>
          <p:spPr>
            <a:xfrm rot="16200000">
              <a:off x="-1874049" y="3128682"/>
              <a:ext cx="600635" cy="600635"/>
            </a:xfrm>
            <a:prstGeom prst="rect">
              <a:avLst/>
            </a:prstGeom>
          </p:spPr>
        </p:pic>
      </p:grpSp>
      <p:grpSp>
        <p:nvGrpSpPr>
          <p:cNvPr id="23" name="Group 22">
            <a:extLst>
              <a:ext uri="{FF2B5EF4-FFF2-40B4-BE49-F238E27FC236}">
                <a16:creationId xmlns:a16="http://schemas.microsoft.com/office/drawing/2014/main" id="{8DE367CE-E3D1-4F0C-A10A-2EFB9DFBCF24}"/>
              </a:ext>
            </a:extLst>
          </p:cNvPr>
          <p:cNvGrpSpPr/>
          <p:nvPr/>
        </p:nvGrpSpPr>
        <p:grpSpPr>
          <a:xfrm>
            <a:off x="58193" y="11599"/>
            <a:ext cx="12164233" cy="6858000"/>
            <a:chOff x="-13351424" y="20714"/>
            <a:chExt cx="12164233" cy="6858000"/>
          </a:xfrm>
        </p:grpSpPr>
        <p:sp>
          <p:nvSpPr>
            <p:cNvPr id="61" name="Rectangle 60">
              <a:extLst>
                <a:ext uri="{FF2B5EF4-FFF2-40B4-BE49-F238E27FC236}">
                  <a16:creationId xmlns:a16="http://schemas.microsoft.com/office/drawing/2014/main" id="{8EB44F43-1436-4547-94FC-1F815B558023}"/>
                </a:ext>
              </a:extLst>
            </p:cNvPr>
            <p:cNvSpPr/>
            <p:nvPr/>
          </p:nvSpPr>
          <p:spPr>
            <a:xfrm>
              <a:off x="-13351424" y="2071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2" name="Group 61">
              <a:extLst>
                <a:ext uri="{FF2B5EF4-FFF2-40B4-BE49-F238E27FC236}">
                  <a16:creationId xmlns:a16="http://schemas.microsoft.com/office/drawing/2014/main" id="{62A833E1-67D8-43C1-A79B-B2FEE98D004D}"/>
                </a:ext>
              </a:extLst>
            </p:cNvPr>
            <p:cNvGrpSpPr/>
            <p:nvPr/>
          </p:nvGrpSpPr>
          <p:grpSpPr>
            <a:xfrm>
              <a:off x="-2424320" y="2221549"/>
              <a:ext cx="1237129" cy="2456330"/>
              <a:chOff x="10927104" y="2200835"/>
              <a:chExt cx="1237129" cy="2456330"/>
            </a:xfrm>
            <a:solidFill>
              <a:srgbClr val="7030A0"/>
            </a:solidFill>
          </p:grpSpPr>
          <p:sp>
            <p:nvSpPr>
              <p:cNvPr id="63" name="Freeform: Shape 62">
                <a:extLst>
                  <a:ext uri="{FF2B5EF4-FFF2-40B4-BE49-F238E27FC236}">
                    <a16:creationId xmlns:a16="http://schemas.microsoft.com/office/drawing/2014/main" id="{65A84570-8903-4C9A-9570-FB1AB63ACDB6}"/>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4" name="TextBox 63">
                <a:extLst>
                  <a:ext uri="{FF2B5EF4-FFF2-40B4-BE49-F238E27FC236}">
                    <a16:creationId xmlns:a16="http://schemas.microsoft.com/office/drawing/2014/main" id="{7335CB1D-58A1-47C8-846B-670866737B3C}"/>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Architecture </a:t>
                </a:r>
              </a:p>
            </p:txBody>
          </p:sp>
        </p:grpSp>
        <p:pic>
          <p:nvPicPr>
            <p:cNvPr id="65" name="Picture 64">
              <a:extLst>
                <a:ext uri="{FF2B5EF4-FFF2-40B4-BE49-F238E27FC236}">
                  <a16:creationId xmlns:a16="http://schemas.microsoft.com/office/drawing/2014/main" id="{C4A8B2E8-21A1-4AE5-8AF6-7EE26F0CB458}"/>
                </a:ext>
              </a:extLst>
            </p:cNvPr>
            <p:cNvPicPr>
              <a:picLocks noChangeAspect="1"/>
            </p:cNvPicPr>
            <p:nvPr/>
          </p:nvPicPr>
          <p:blipFill>
            <a:blip r:embed="rId12"/>
            <a:stretch>
              <a:fillRect/>
            </a:stretch>
          </p:blipFill>
          <p:spPr>
            <a:xfrm rot="16200000">
              <a:off x="-2345007" y="3166205"/>
              <a:ext cx="567018" cy="567018"/>
            </a:xfrm>
            <a:prstGeom prst="rect">
              <a:avLst/>
            </a:prstGeom>
          </p:spPr>
        </p:pic>
      </p:grpSp>
      <p:grpSp>
        <p:nvGrpSpPr>
          <p:cNvPr id="22" name="Group 21">
            <a:extLst>
              <a:ext uri="{FF2B5EF4-FFF2-40B4-BE49-F238E27FC236}">
                <a16:creationId xmlns:a16="http://schemas.microsoft.com/office/drawing/2014/main" id="{5B6C4479-8004-4E1B-B1E8-F540CA798C0B}"/>
              </a:ext>
            </a:extLst>
          </p:cNvPr>
          <p:cNvGrpSpPr/>
          <p:nvPr/>
        </p:nvGrpSpPr>
        <p:grpSpPr>
          <a:xfrm>
            <a:off x="40761" y="2315"/>
            <a:ext cx="12164233" cy="6858000"/>
            <a:chOff x="-13849244" y="11430"/>
            <a:chExt cx="12164233" cy="6858000"/>
          </a:xfrm>
        </p:grpSpPr>
        <p:sp>
          <p:nvSpPr>
            <p:cNvPr id="66" name="Rectangle 65">
              <a:extLst>
                <a:ext uri="{FF2B5EF4-FFF2-40B4-BE49-F238E27FC236}">
                  <a16:creationId xmlns:a16="http://schemas.microsoft.com/office/drawing/2014/main" id="{325065C1-1E03-423E-BC6E-21B8A9297D7C}"/>
                </a:ext>
              </a:extLst>
            </p:cNvPr>
            <p:cNvSpPr/>
            <p:nvPr/>
          </p:nvSpPr>
          <p:spPr>
            <a:xfrm>
              <a:off x="-13849244"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7" name="Group 66">
              <a:extLst>
                <a:ext uri="{FF2B5EF4-FFF2-40B4-BE49-F238E27FC236}">
                  <a16:creationId xmlns:a16="http://schemas.microsoft.com/office/drawing/2014/main" id="{88D2CFDD-0B04-4A49-989D-E36A7A46610D}"/>
                </a:ext>
              </a:extLst>
            </p:cNvPr>
            <p:cNvGrpSpPr/>
            <p:nvPr/>
          </p:nvGrpSpPr>
          <p:grpSpPr>
            <a:xfrm>
              <a:off x="-2922140" y="2200835"/>
              <a:ext cx="1237129" cy="2456330"/>
              <a:chOff x="10927104" y="2200835"/>
              <a:chExt cx="1237129" cy="2456330"/>
            </a:xfrm>
            <a:solidFill>
              <a:schemeClr val="tx2">
                <a:lumMod val="60000"/>
                <a:lumOff val="40000"/>
              </a:schemeClr>
            </a:solidFill>
          </p:grpSpPr>
          <p:sp>
            <p:nvSpPr>
              <p:cNvPr id="68" name="Freeform: Shape 67">
                <a:extLst>
                  <a:ext uri="{FF2B5EF4-FFF2-40B4-BE49-F238E27FC236}">
                    <a16:creationId xmlns:a16="http://schemas.microsoft.com/office/drawing/2014/main" id="{834D3844-0919-4D47-9C0A-BB785985E94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9" name="TextBox 68">
                <a:extLst>
                  <a:ext uri="{FF2B5EF4-FFF2-40B4-BE49-F238E27FC236}">
                    <a16:creationId xmlns:a16="http://schemas.microsoft.com/office/drawing/2014/main" id="{5A947791-80ED-4A8B-85D3-376359E47F20}"/>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Literature </a:t>
                </a:r>
              </a:p>
            </p:txBody>
          </p:sp>
        </p:grpSp>
        <p:pic>
          <p:nvPicPr>
            <p:cNvPr id="70" name="Picture 69">
              <a:extLst>
                <a:ext uri="{FF2B5EF4-FFF2-40B4-BE49-F238E27FC236}">
                  <a16:creationId xmlns:a16="http://schemas.microsoft.com/office/drawing/2014/main" id="{BAEDB845-4D1D-43EF-85C6-464B4B4AC107}"/>
                </a:ext>
              </a:extLst>
            </p:cNvPr>
            <p:cNvPicPr>
              <a:picLocks noChangeAspect="1"/>
            </p:cNvPicPr>
            <p:nvPr/>
          </p:nvPicPr>
          <p:blipFill>
            <a:blip r:embed="rId13"/>
            <a:stretch>
              <a:fillRect/>
            </a:stretch>
          </p:blipFill>
          <p:spPr>
            <a:xfrm rot="16200000">
              <a:off x="-2904211" y="3128682"/>
              <a:ext cx="600635" cy="600635"/>
            </a:xfrm>
            <a:prstGeom prst="rect">
              <a:avLst/>
            </a:prstGeom>
          </p:spPr>
        </p:pic>
      </p:grpSp>
      <p:grpSp>
        <p:nvGrpSpPr>
          <p:cNvPr id="21" name="Group 20">
            <a:extLst>
              <a:ext uri="{FF2B5EF4-FFF2-40B4-BE49-F238E27FC236}">
                <a16:creationId xmlns:a16="http://schemas.microsoft.com/office/drawing/2014/main" id="{D06CAFDF-71BD-4E69-BC70-F6DE04C8A622}"/>
              </a:ext>
            </a:extLst>
          </p:cNvPr>
          <p:cNvGrpSpPr/>
          <p:nvPr/>
        </p:nvGrpSpPr>
        <p:grpSpPr>
          <a:xfrm>
            <a:off x="68862" y="2315"/>
            <a:ext cx="12164233" cy="6858000"/>
            <a:chOff x="-14349985" y="11430"/>
            <a:chExt cx="12164233" cy="6858000"/>
          </a:xfrm>
        </p:grpSpPr>
        <p:sp>
          <p:nvSpPr>
            <p:cNvPr id="71" name="Rectangle 70">
              <a:extLst>
                <a:ext uri="{FF2B5EF4-FFF2-40B4-BE49-F238E27FC236}">
                  <a16:creationId xmlns:a16="http://schemas.microsoft.com/office/drawing/2014/main" id="{660CF2B4-969F-4FE5-ACDE-803C536E377E}"/>
                </a:ext>
              </a:extLst>
            </p:cNvPr>
            <p:cNvSpPr/>
            <p:nvPr/>
          </p:nvSpPr>
          <p:spPr>
            <a:xfrm>
              <a:off x="-14349985"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2" name="Group 71">
              <a:extLst>
                <a:ext uri="{FF2B5EF4-FFF2-40B4-BE49-F238E27FC236}">
                  <a16:creationId xmlns:a16="http://schemas.microsoft.com/office/drawing/2014/main" id="{82AC6A70-6425-40E3-8D75-87894D257038}"/>
                </a:ext>
              </a:extLst>
            </p:cNvPr>
            <p:cNvGrpSpPr/>
            <p:nvPr/>
          </p:nvGrpSpPr>
          <p:grpSpPr>
            <a:xfrm>
              <a:off x="-3422881" y="2200835"/>
              <a:ext cx="1237129" cy="2456330"/>
              <a:chOff x="10927104" y="2200835"/>
              <a:chExt cx="1237129" cy="2456330"/>
            </a:xfrm>
            <a:solidFill>
              <a:srgbClr val="00B050"/>
            </a:solidFill>
          </p:grpSpPr>
          <p:sp>
            <p:nvSpPr>
              <p:cNvPr id="73" name="Freeform: Shape 72">
                <a:extLst>
                  <a:ext uri="{FF2B5EF4-FFF2-40B4-BE49-F238E27FC236}">
                    <a16:creationId xmlns:a16="http://schemas.microsoft.com/office/drawing/2014/main" id="{A6A996CC-10C4-4056-8D92-8346991152E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4" name="TextBox 73">
                <a:extLst>
                  <a:ext uri="{FF2B5EF4-FFF2-40B4-BE49-F238E27FC236}">
                    <a16:creationId xmlns:a16="http://schemas.microsoft.com/office/drawing/2014/main" id="{416948CA-B111-4C4D-BC02-7DA4CF58E826}"/>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Module </a:t>
                </a:r>
              </a:p>
            </p:txBody>
          </p:sp>
        </p:grpSp>
        <p:pic>
          <p:nvPicPr>
            <p:cNvPr id="75" name="Picture 74">
              <a:extLst>
                <a:ext uri="{FF2B5EF4-FFF2-40B4-BE49-F238E27FC236}">
                  <a16:creationId xmlns:a16="http://schemas.microsoft.com/office/drawing/2014/main" id="{1E849775-269E-47BD-91BC-171BC4F194E4}"/>
                </a:ext>
              </a:extLst>
            </p:cNvPr>
            <p:cNvPicPr>
              <a:picLocks noChangeAspect="1"/>
            </p:cNvPicPr>
            <p:nvPr/>
          </p:nvPicPr>
          <p:blipFill>
            <a:blip r:embed="rId14"/>
            <a:stretch>
              <a:fillRect/>
            </a:stretch>
          </p:blipFill>
          <p:spPr>
            <a:xfrm rot="16200000">
              <a:off x="-3356244" y="3155576"/>
              <a:ext cx="546847" cy="546847"/>
            </a:xfrm>
            <a:prstGeom prst="rect">
              <a:avLst/>
            </a:prstGeom>
          </p:spPr>
        </p:pic>
      </p:grpSp>
      <p:grpSp>
        <p:nvGrpSpPr>
          <p:cNvPr id="13" name="Group 12">
            <a:extLst>
              <a:ext uri="{FF2B5EF4-FFF2-40B4-BE49-F238E27FC236}">
                <a16:creationId xmlns:a16="http://schemas.microsoft.com/office/drawing/2014/main" id="{97A823A8-EA52-4214-9928-4219A4B04E23}"/>
              </a:ext>
            </a:extLst>
          </p:cNvPr>
          <p:cNvGrpSpPr/>
          <p:nvPr/>
        </p:nvGrpSpPr>
        <p:grpSpPr>
          <a:xfrm>
            <a:off x="52010" y="4278"/>
            <a:ext cx="12164233" cy="6858000"/>
            <a:chOff x="-14863557" y="13393"/>
            <a:chExt cx="12164233" cy="6858000"/>
          </a:xfrm>
        </p:grpSpPr>
        <p:sp>
          <p:nvSpPr>
            <p:cNvPr id="76" name="Rectangle 75">
              <a:extLst>
                <a:ext uri="{FF2B5EF4-FFF2-40B4-BE49-F238E27FC236}">
                  <a16:creationId xmlns:a16="http://schemas.microsoft.com/office/drawing/2014/main" id="{7F206A52-C5F8-4985-9FF6-E9306F23E78A}"/>
                </a:ext>
              </a:extLst>
            </p:cNvPr>
            <p:cNvSpPr/>
            <p:nvPr/>
          </p:nvSpPr>
          <p:spPr>
            <a:xfrm>
              <a:off x="-14863557" y="13393"/>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7" name="Group 76">
              <a:extLst>
                <a:ext uri="{FF2B5EF4-FFF2-40B4-BE49-F238E27FC236}">
                  <a16:creationId xmlns:a16="http://schemas.microsoft.com/office/drawing/2014/main" id="{3587A7ED-E103-41E2-B11A-6939085C2AD5}"/>
                </a:ext>
              </a:extLst>
            </p:cNvPr>
            <p:cNvGrpSpPr/>
            <p:nvPr/>
          </p:nvGrpSpPr>
          <p:grpSpPr>
            <a:xfrm>
              <a:off x="-3936453" y="2168508"/>
              <a:ext cx="1237129" cy="2456330"/>
              <a:chOff x="10927104" y="2200835"/>
              <a:chExt cx="1237129" cy="2456330"/>
            </a:xfrm>
            <a:solidFill>
              <a:srgbClr val="FFC000"/>
            </a:solidFill>
          </p:grpSpPr>
          <p:sp>
            <p:nvSpPr>
              <p:cNvPr id="78" name="Freeform: Shape 77">
                <a:extLst>
                  <a:ext uri="{FF2B5EF4-FFF2-40B4-BE49-F238E27FC236}">
                    <a16:creationId xmlns:a16="http://schemas.microsoft.com/office/drawing/2014/main" id="{64A53A65-F394-4B8E-9FCD-AFC9A19F8CCD}"/>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9" name="TextBox 78">
                <a:extLst>
                  <a:ext uri="{FF2B5EF4-FFF2-40B4-BE49-F238E27FC236}">
                    <a16:creationId xmlns:a16="http://schemas.microsoft.com/office/drawing/2014/main" id="{2CE98001-B56A-48F8-9B9E-5A4EB06524EA}"/>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Work Flow </a:t>
                </a:r>
              </a:p>
            </p:txBody>
          </p:sp>
        </p:grpSp>
        <p:pic>
          <p:nvPicPr>
            <p:cNvPr id="80" name="Picture 79">
              <a:extLst>
                <a:ext uri="{FF2B5EF4-FFF2-40B4-BE49-F238E27FC236}">
                  <a16:creationId xmlns:a16="http://schemas.microsoft.com/office/drawing/2014/main" id="{C4C914C1-18A2-4B2E-8ACD-25F874D0DC65}"/>
                </a:ext>
              </a:extLst>
            </p:cNvPr>
            <p:cNvPicPr>
              <a:picLocks noChangeAspect="1"/>
            </p:cNvPicPr>
            <p:nvPr/>
          </p:nvPicPr>
          <p:blipFill>
            <a:blip r:embed="rId15"/>
            <a:stretch>
              <a:fillRect/>
            </a:stretch>
          </p:blipFill>
          <p:spPr>
            <a:xfrm rot="16200000">
              <a:off x="-3854128" y="3138937"/>
              <a:ext cx="515471" cy="515471"/>
            </a:xfrm>
            <a:prstGeom prst="rect">
              <a:avLst/>
            </a:prstGeom>
          </p:spPr>
        </p:pic>
      </p:grpSp>
      <p:grpSp>
        <p:nvGrpSpPr>
          <p:cNvPr id="12" name="Group 11">
            <a:extLst>
              <a:ext uri="{FF2B5EF4-FFF2-40B4-BE49-F238E27FC236}">
                <a16:creationId xmlns:a16="http://schemas.microsoft.com/office/drawing/2014/main" id="{10E0921F-DC7F-4E60-B810-FE39F0AC224A}"/>
              </a:ext>
            </a:extLst>
          </p:cNvPr>
          <p:cNvGrpSpPr/>
          <p:nvPr/>
        </p:nvGrpSpPr>
        <p:grpSpPr>
          <a:xfrm>
            <a:off x="72918" y="4278"/>
            <a:ext cx="12164233" cy="6858000"/>
            <a:chOff x="-15361377" y="13393"/>
            <a:chExt cx="12164233" cy="6858000"/>
          </a:xfrm>
        </p:grpSpPr>
        <p:sp>
          <p:nvSpPr>
            <p:cNvPr id="81" name="Rectangle 80">
              <a:extLst>
                <a:ext uri="{FF2B5EF4-FFF2-40B4-BE49-F238E27FC236}">
                  <a16:creationId xmlns:a16="http://schemas.microsoft.com/office/drawing/2014/main" id="{C0ABBB3A-301F-4D3D-8397-6AB03110B63F}"/>
                </a:ext>
              </a:extLst>
            </p:cNvPr>
            <p:cNvSpPr/>
            <p:nvPr/>
          </p:nvSpPr>
          <p:spPr>
            <a:xfrm>
              <a:off x="-15361377" y="13393"/>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82" name="Group 81">
              <a:extLst>
                <a:ext uri="{FF2B5EF4-FFF2-40B4-BE49-F238E27FC236}">
                  <a16:creationId xmlns:a16="http://schemas.microsoft.com/office/drawing/2014/main" id="{F75C97DF-0128-45BB-9061-8ECA2FF93611}"/>
                </a:ext>
              </a:extLst>
            </p:cNvPr>
            <p:cNvGrpSpPr/>
            <p:nvPr/>
          </p:nvGrpSpPr>
          <p:grpSpPr>
            <a:xfrm>
              <a:off x="-4434273" y="2168508"/>
              <a:ext cx="1237129" cy="2456330"/>
              <a:chOff x="10927104" y="2200835"/>
              <a:chExt cx="1237129" cy="2456330"/>
            </a:xfrm>
            <a:solidFill>
              <a:srgbClr val="C00000"/>
            </a:solidFill>
          </p:grpSpPr>
          <p:sp>
            <p:nvSpPr>
              <p:cNvPr id="83" name="Freeform: Shape 82">
                <a:extLst>
                  <a:ext uri="{FF2B5EF4-FFF2-40B4-BE49-F238E27FC236}">
                    <a16:creationId xmlns:a16="http://schemas.microsoft.com/office/drawing/2014/main" id="{46060F46-1477-4C67-8D32-4237D01289D2}"/>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4" name="TextBox 83">
                <a:extLst>
                  <a:ext uri="{FF2B5EF4-FFF2-40B4-BE49-F238E27FC236}">
                    <a16:creationId xmlns:a16="http://schemas.microsoft.com/office/drawing/2014/main" id="{13B139C4-0907-47A4-816E-ACA8F44AE614}"/>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Coding</a:t>
                </a:r>
              </a:p>
            </p:txBody>
          </p:sp>
        </p:grpSp>
        <p:pic>
          <p:nvPicPr>
            <p:cNvPr id="85" name="Picture 84">
              <a:extLst>
                <a:ext uri="{FF2B5EF4-FFF2-40B4-BE49-F238E27FC236}">
                  <a16:creationId xmlns:a16="http://schemas.microsoft.com/office/drawing/2014/main" id="{FD823A20-79C7-4042-82E7-2E9916BB9496}"/>
                </a:ext>
              </a:extLst>
            </p:cNvPr>
            <p:cNvPicPr>
              <a:picLocks noChangeAspect="1"/>
            </p:cNvPicPr>
            <p:nvPr/>
          </p:nvPicPr>
          <p:blipFill>
            <a:blip r:embed="rId16"/>
            <a:stretch>
              <a:fillRect/>
            </a:stretch>
          </p:blipFill>
          <p:spPr>
            <a:xfrm rot="16200000">
              <a:off x="-4307022" y="3123249"/>
              <a:ext cx="546847" cy="546847"/>
            </a:xfrm>
            <a:prstGeom prst="rect">
              <a:avLst/>
            </a:prstGeom>
          </p:spPr>
        </p:pic>
      </p:grpSp>
      <p:grpSp>
        <p:nvGrpSpPr>
          <p:cNvPr id="11" name="Group 10">
            <a:extLst>
              <a:ext uri="{FF2B5EF4-FFF2-40B4-BE49-F238E27FC236}">
                <a16:creationId xmlns:a16="http://schemas.microsoft.com/office/drawing/2014/main" id="{D1B3F873-BA72-4FF9-8EB2-C16930E547D9}"/>
              </a:ext>
            </a:extLst>
          </p:cNvPr>
          <p:cNvGrpSpPr/>
          <p:nvPr/>
        </p:nvGrpSpPr>
        <p:grpSpPr>
          <a:xfrm>
            <a:off x="71301" y="2471"/>
            <a:ext cx="12164233" cy="6858000"/>
            <a:chOff x="-15843900" y="11586"/>
            <a:chExt cx="12164233" cy="6858000"/>
          </a:xfrm>
        </p:grpSpPr>
        <p:sp>
          <p:nvSpPr>
            <p:cNvPr id="91" name="Rectangle 90">
              <a:extLst>
                <a:ext uri="{FF2B5EF4-FFF2-40B4-BE49-F238E27FC236}">
                  <a16:creationId xmlns:a16="http://schemas.microsoft.com/office/drawing/2014/main" id="{F879561B-DB93-43F3-BA56-E3C691595D25}"/>
                </a:ext>
              </a:extLst>
            </p:cNvPr>
            <p:cNvSpPr/>
            <p:nvPr/>
          </p:nvSpPr>
          <p:spPr>
            <a:xfrm>
              <a:off x="-15843900" y="11586"/>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2" name="Group 91">
              <a:extLst>
                <a:ext uri="{FF2B5EF4-FFF2-40B4-BE49-F238E27FC236}">
                  <a16:creationId xmlns:a16="http://schemas.microsoft.com/office/drawing/2014/main" id="{D6AB883D-3E21-4B18-B18F-F5F321D66E46}"/>
                </a:ext>
              </a:extLst>
            </p:cNvPr>
            <p:cNvGrpSpPr/>
            <p:nvPr/>
          </p:nvGrpSpPr>
          <p:grpSpPr>
            <a:xfrm>
              <a:off x="-4916796" y="2189561"/>
              <a:ext cx="1237129" cy="2456330"/>
              <a:chOff x="10927104" y="2200835"/>
              <a:chExt cx="1237129" cy="2456330"/>
            </a:xfrm>
            <a:solidFill>
              <a:srgbClr val="FF0000"/>
            </a:solidFill>
          </p:grpSpPr>
          <p:sp>
            <p:nvSpPr>
              <p:cNvPr id="93" name="Freeform: Shape 92">
                <a:extLst>
                  <a:ext uri="{FF2B5EF4-FFF2-40B4-BE49-F238E27FC236}">
                    <a16:creationId xmlns:a16="http://schemas.microsoft.com/office/drawing/2014/main" id="{B6C3678D-9A2F-412B-9135-09E55871E737}"/>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4" name="TextBox 93">
                <a:extLst>
                  <a:ext uri="{FF2B5EF4-FFF2-40B4-BE49-F238E27FC236}">
                    <a16:creationId xmlns:a16="http://schemas.microsoft.com/office/drawing/2014/main" id="{83C382C9-5A60-4667-A080-9C60F2BABDA8}"/>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Demo</a:t>
                </a:r>
              </a:p>
            </p:txBody>
          </p:sp>
        </p:grpSp>
        <p:pic>
          <p:nvPicPr>
            <p:cNvPr id="95" name="Picture 94">
              <a:extLst>
                <a:ext uri="{FF2B5EF4-FFF2-40B4-BE49-F238E27FC236}">
                  <a16:creationId xmlns:a16="http://schemas.microsoft.com/office/drawing/2014/main" id="{5AF9A32A-B678-44CB-B8D6-E278986DBB13}"/>
                </a:ext>
              </a:extLst>
            </p:cNvPr>
            <p:cNvPicPr>
              <a:picLocks noChangeAspect="1"/>
            </p:cNvPicPr>
            <p:nvPr/>
          </p:nvPicPr>
          <p:blipFill>
            <a:blip r:embed="rId17"/>
            <a:stretch>
              <a:fillRect/>
            </a:stretch>
          </p:blipFill>
          <p:spPr>
            <a:xfrm rot="16200000">
              <a:off x="-4809220" y="3131454"/>
              <a:ext cx="572545" cy="572545"/>
            </a:xfrm>
            <a:prstGeom prst="rect">
              <a:avLst/>
            </a:prstGeom>
          </p:spPr>
        </p:pic>
      </p:grpSp>
      <p:grpSp>
        <p:nvGrpSpPr>
          <p:cNvPr id="8" name="Group 7">
            <a:extLst>
              <a:ext uri="{FF2B5EF4-FFF2-40B4-BE49-F238E27FC236}">
                <a16:creationId xmlns:a16="http://schemas.microsoft.com/office/drawing/2014/main" id="{DC01864B-0072-4AD4-B802-543C258F9243}"/>
              </a:ext>
            </a:extLst>
          </p:cNvPr>
          <p:cNvGrpSpPr/>
          <p:nvPr/>
        </p:nvGrpSpPr>
        <p:grpSpPr>
          <a:xfrm>
            <a:off x="86692" y="2315"/>
            <a:ext cx="12164233" cy="6858000"/>
            <a:chOff x="-16325218" y="11430"/>
            <a:chExt cx="12164233" cy="6858000"/>
          </a:xfrm>
        </p:grpSpPr>
        <p:sp>
          <p:nvSpPr>
            <p:cNvPr id="96" name="Rectangle 95">
              <a:extLst>
                <a:ext uri="{FF2B5EF4-FFF2-40B4-BE49-F238E27FC236}">
                  <a16:creationId xmlns:a16="http://schemas.microsoft.com/office/drawing/2014/main" id="{D87DB16F-15EF-45DE-8370-B899DAF1B95F}"/>
                </a:ext>
              </a:extLst>
            </p:cNvPr>
            <p:cNvSpPr/>
            <p:nvPr/>
          </p:nvSpPr>
          <p:spPr>
            <a:xfrm>
              <a:off x="-1632521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7" name="Group 96">
              <a:extLst>
                <a:ext uri="{FF2B5EF4-FFF2-40B4-BE49-F238E27FC236}">
                  <a16:creationId xmlns:a16="http://schemas.microsoft.com/office/drawing/2014/main" id="{DCCCA264-F8C7-4CEF-B132-03D2DF1330C8}"/>
                </a:ext>
              </a:extLst>
            </p:cNvPr>
            <p:cNvGrpSpPr/>
            <p:nvPr/>
          </p:nvGrpSpPr>
          <p:grpSpPr>
            <a:xfrm>
              <a:off x="-5398114" y="2200835"/>
              <a:ext cx="1237129" cy="2456330"/>
              <a:chOff x="10927104" y="2200835"/>
              <a:chExt cx="1237129" cy="2456330"/>
            </a:xfrm>
            <a:solidFill>
              <a:srgbClr val="FFC000"/>
            </a:solidFill>
          </p:grpSpPr>
          <p:sp>
            <p:nvSpPr>
              <p:cNvPr id="98" name="Freeform: Shape 97">
                <a:extLst>
                  <a:ext uri="{FF2B5EF4-FFF2-40B4-BE49-F238E27FC236}">
                    <a16:creationId xmlns:a16="http://schemas.microsoft.com/office/drawing/2014/main" id="{B34E6EE4-F63B-4709-A0F6-F6C9B1A4C15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9" name="TextBox 98">
                <a:extLst>
                  <a:ext uri="{FF2B5EF4-FFF2-40B4-BE49-F238E27FC236}">
                    <a16:creationId xmlns:a16="http://schemas.microsoft.com/office/drawing/2014/main" id="{51367901-C575-4785-A1D7-36F78DC2E4EA}"/>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Snap</a:t>
                </a:r>
              </a:p>
            </p:txBody>
          </p:sp>
        </p:grpSp>
        <p:pic>
          <p:nvPicPr>
            <p:cNvPr id="100" name="Picture 99">
              <a:extLst>
                <a:ext uri="{FF2B5EF4-FFF2-40B4-BE49-F238E27FC236}">
                  <a16:creationId xmlns:a16="http://schemas.microsoft.com/office/drawing/2014/main" id="{28C933A0-13C6-4E84-8C70-EFD326C3A571}"/>
                </a:ext>
              </a:extLst>
            </p:cNvPr>
            <p:cNvPicPr>
              <a:picLocks noChangeAspect="1"/>
            </p:cNvPicPr>
            <p:nvPr/>
          </p:nvPicPr>
          <p:blipFill>
            <a:blip r:embed="rId18"/>
            <a:stretch>
              <a:fillRect/>
            </a:stretch>
          </p:blipFill>
          <p:spPr>
            <a:xfrm rot="16200000">
              <a:off x="-5251394" y="3162300"/>
              <a:ext cx="533400" cy="533400"/>
            </a:xfrm>
            <a:prstGeom prst="rect">
              <a:avLst/>
            </a:prstGeom>
          </p:spPr>
        </p:pic>
      </p:grpSp>
      <p:grpSp>
        <p:nvGrpSpPr>
          <p:cNvPr id="6" name="Group 5">
            <a:extLst>
              <a:ext uri="{FF2B5EF4-FFF2-40B4-BE49-F238E27FC236}">
                <a16:creationId xmlns:a16="http://schemas.microsoft.com/office/drawing/2014/main" id="{1D330824-0088-408F-8DBE-20BC9BE1462D}"/>
              </a:ext>
            </a:extLst>
          </p:cNvPr>
          <p:cNvGrpSpPr/>
          <p:nvPr/>
        </p:nvGrpSpPr>
        <p:grpSpPr>
          <a:xfrm>
            <a:off x="55981" y="2159"/>
            <a:ext cx="12164233" cy="6858000"/>
            <a:chOff x="-16818209" y="11274"/>
            <a:chExt cx="12164233" cy="6858000"/>
          </a:xfrm>
        </p:grpSpPr>
        <p:sp>
          <p:nvSpPr>
            <p:cNvPr id="101" name="Rectangle 100">
              <a:extLst>
                <a:ext uri="{FF2B5EF4-FFF2-40B4-BE49-F238E27FC236}">
                  <a16:creationId xmlns:a16="http://schemas.microsoft.com/office/drawing/2014/main" id="{4F74E032-B2A0-452B-B53F-B1F996969182}"/>
                </a:ext>
              </a:extLst>
            </p:cNvPr>
            <p:cNvSpPr/>
            <p:nvPr/>
          </p:nvSpPr>
          <p:spPr>
            <a:xfrm>
              <a:off x="-16818209" y="1127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2" name="Group 101">
              <a:extLst>
                <a:ext uri="{FF2B5EF4-FFF2-40B4-BE49-F238E27FC236}">
                  <a16:creationId xmlns:a16="http://schemas.microsoft.com/office/drawing/2014/main" id="{208878C4-941A-4241-87EA-D3311EF0A6E9}"/>
                </a:ext>
              </a:extLst>
            </p:cNvPr>
            <p:cNvGrpSpPr/>
            <p:nvPr/>
          </p:nvGrpSpPr>
          <p:grpSpPr>
            <a:xfrm>
              <a:off x="-5891105" y="2212109"/>
              <a:ext cx="1237129" cy="2456330"/>
              <a:chOff x="10927104" y="2200835"/>
              <a:chExt cx="1237129" cy="2456330"/>
            </a:xfrm>
            <a:solidFill>
              <a:srgbClr val="92D050"/>
            </a:solidFill>
          </p:grpSpPr>
          <p:sp>
            <p:nvSpPr>
              <p:cNvPr id="103" name="Freeform: Shape 102">
                <a:extLst>
                  <a:ext uri="{FF2B5EF4-FFF2-40B4-BE49-F238E27FC236}">
                    <a16:creationId xmlns:a16="http://schemas.microsoft.com/office/drawing/2014/main" id="{897416EB-1F88-4FCD-BFDD-417A3B47BFCC}"/>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4" name="TextBox 103">
                <a:extLst>
                  <a:ext uri="{FF2B5EF4-FFF2-40B4-BE49-F238E27FC236}">
                    <a16:creationId xmlns:a16="http://schemas.microsoft.com/office/drawing/2014/main" id="{9977377A-723C-401A-8AD3-CD22B24656C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Testing</a:t>
                </a:r>
              </a:p>
            </p:txBody>
          </p:sp>
        </p:grpSp>
        <p:pic>
          <p:nvPicPr>
            <p:cNvPr id="105" name="Picture 104">
              <a:extLst>
                <a:ext uri="{FF2B5EF4-FFF2-40B4-BE49-F238E27FC236}">
                  <a16:creationId xmlns:a16="http://schemas.microsoft.com/office/drawing/2014/main" id="{B3B5BBC3-4D86-4C24-BA65-7FE6EDE08AA4}"/>
                </a:ext>
              </a:extLst>
            </p:cNvPr>
            <p:cNvPicPr>
              <a:picLocks noChangeAspect="1"/>
            </p:cNvPicPr>
            <p:nvPr/>
          </p:nvPicPr>
          <p:blipFill>
            <a:blip r:embed="rId19"/>
            <a:stretch>
              <a:fillRect/>
            </a:stretch>
          </p:blipFill>
          <p:spPr>
            <a:xfrm rot="16200000">
              <a:off x="-5874373" y="3108580"/>
              <a:ext cx="663388" cy="663388"/>
            </a:xfrm>
            <a:prstGeom prst="rect">
              <a:avLst/>
            </a:prstGeom>
          </p:spPr>
        </p:pic>
      </p:grpSp>
      <p:grpSp>
        <p:nvGrpSpPr>
          <p:cNvPr id="5" name="Group 4">
            <a:extLst>
              <a:ext uri="{FF2B5EF4-FFF2-40B4-BE49-F238E27FC236}">
                <a16:creationId xmlns:a16="http://schemas.microsoft.com/office/drawing/2014/main" id="{7921A158-2456-476A-ACCE-1AE2B6D370F3}"/>
              </a:ext>
            </a:extLst>
          </p:cNvPr>
          <p:cNvGrpSpPr/>
          <p:nvPr/>
        </p:nvGrpSpPr>
        <p:grpSpPr>
          <a:xfrm>
            <a:off x="72954" y="2315"/>
            <a:ext cx="12164233" cy="6858000"/>
            <a:chOff x="-17297384" y="11430"/>
            <a:chExt cx="12164233" cy="6858000"/>
          </a:xfrm>
        </p:grpSpPr>
        <p:sp>
          <p:nvSpPr>
            <p:cNvPr id="106" name="Rectangle 105">
              <a:extLst>
                <a:ext uri="{FF2B5EF4-FFF2-40B4-BE49-F238E27FC236}">
                  <a16:creationId xmlns:a16="http://schemas.microsoft.com/office/drawing/2014/main" id="{5322BCD8-B9AA-4F1A-904D-4214B67BA855}"/>
                </a:ext>
              </a:extLst>
            </p:cNvPr>
            <p:cNvSpPr/>
            <p:nvPr/>
          </p:nvSpPr>
          <p:spPr>
            <a:xfrm>
              <a:off x="-17297384"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7" name="Group 106">
              <a:extLst>
                <a:ext uri="{FF2B5EF4-FFF2-40B4-BE49-F238E27FC236}">
                  <a16:creationId xmlns:a16="http://schemas.microsoft.com/office/drawing/2014/main" id="{747B2932-49C2-403F-B9EE-C9D301A44D41}"/>
                </a:ext>
              </a:extLst>
            </p:cNvPr>
            <p:cNvGrpSpPr/>
            <p:nvPr/>
          </p:nvGrpSpPr>
          <p:grpSpPr>
            <a:xfrm>
              <a:off x="-6370280" y="2200835"/>
              <a:ext cx="1237129" cy="2456330"/>
              <a:chOff x="10927104" y="2200835"/>
              <a:chExt cx="1237129" cy="2456330"/>
            </a:xfrm>
            <a:solidFill>
              <a:schemeClr val="accent2">
                <a:lumMod val="75000"/>
              </a:schemeClr>
            </a:solidFill>
          </p:grpSpPr>
          <p:sp>
            <p:nvSpPr>
              <p:cNvPr id="108" name="Freeform: Shape 107">
                <a:extLst>
                  <a:ext uri="{FF2B5EF4-FFF2-40B4-BE49-F238E27FC236}">
                    <a16:creationId xmlns:a16="http://schemas.microsoft.com/office/drawing/2014/main" id="{2A20210E-9BC4-4C2A-811B-687B15E8FA2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9" name="TextBox 108">
                <a:extLst>
                  <a:ext uri="{FF2B5EF4-FFF2-40B4-BE49-F238E27FC236}">
                    <a16:creationId xmlns:a16="http://schemas.microsoft.com/office/drawing/2014/main" id="{E9C000EC-0D9F-474B-81F8-D3614247155D}"/>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Result</a:t>
                </a:r>
              </a:p>
            </p:txBody>
          </p:sp>
        </p:grpSp>
        <p:pic>
          <p:nvPicPr>
            <p:cNvPr id="110" name="Picture 109">
              <a:extLst>
                <a:ext uri="{FF2B5EF4-FFF2-40B4-BE49-F238E27FC236}">
                  <a16:creationId xmlns:a16="http://schemas.microsoft.com/office/drawing/2014/main" id="{8866ADA1-C641-4B54-AA6C-CCBDD3348A06}"/>
                </a:ext>
              </a:extLst>
            </p:cNvPr>
            <p:cNvPicPr>
              <a:picLocks noChangeAspect="1"/>
            </p:cNvPicPr>
            <p:nvPr/>
          </p:nvPicPr>
          <p:blipFill>
            <a:blip r:embed="rId20"/>
            <a:stretch>
              <a:fillRect/>
            </a:stretch>
          </p:blipFill>
          <p:spPr>
            <a:xfrm rot="16200000">
              <a:off x="-6285714" y="3173506"/>
              <a:ext cx="510989" cy="510989"/>
            </a:xfrm>
            <a:prstGeom prst="rect">
              <a:avLst/>
            </a:prstGeom>
          </p:spPr>
        </p:pic>
      </p:grpSp>
      <p:grpSp>
        <p:nvGrpSpPr>
          <p:cNvPr id="2" name="Group 1">
            <a:extLst>
              <a:ext uri="{FF2B5EF4-FFF2-40B4-BE49-F238E27FC236}">
                <a16:creationId xmlns:a16="http://schemas.microsoft.com/office/drawing/2014/main" id="{1FCE99C7-DCA9-4AB0-B584-C629292DB967}"/>
              </a:ext>
            </a:extLst>
          </p:cNvPr>
          <p:cNvGrpSpPr/>
          <p:nvPr/>
        </p:nvGrpSpPr>
        <p:grpSpPr>
          <a:xfrm>
            <a:off x="68862" y="0"/>
            <a:ext cx="12164233" cy="6858000"/>
            <a:chOff x="-17766998" y="11247"/>
            <a:chExt cx="12164233" cy="6858000"/>
          </a:xfrm>
        </p:grpSpPr>
        <p:sp>
          <p:nvSpPr>
            <p:cNvPr id="111" name="Rectangle 110">
              <a:extLst>
                <a:ext uri="{FF2B5EF4-FFF2-40B4-BE49-F238E27FC236}">
                  <a16:creationId xmlns:a16="http://schemas.microsoft.com/office/drawing/2014/main" id="{C941B9E8-B273-491D-BFCA-34A34C59DA45}"/>
                </a:ext>
              </a:extLst>
            </p:cNvPr>
            <p:cNvSpPr/>
            <p:nvPr/>
          </p:nvSpPr>
          <p:spPr>
            <a:xfrm>
              <a:off x="-17766998" y="11247"/>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2" name="Group 111">
              <a:extLst>
                <a:ext uri="{FF2B5EF4-FFF2-40B4-BE49-F238E27FC236}">
                  <a16:creationId xmlns:a16="http://schemas.microsoft.com/office/drawing/2014/main" id="{4C026B2A-B1A4-4B04-9362-0FE80074EEDE}"/>
                </a:ext>
              </a:extLst>
            </p:cNvPr>
            <p:cNvGrpSpPr/>
            <p:nvPr/>
          </p:nvGrpSpPr>
          <p:grpSpPr>
            <a:xfrm>
              <a:off x="-6839894" y="2189222"/>
              <a:ext cx="1237129" cy="2456330"/>
              <a:chOff x="10927104" y="2200835"/>
              <a:chExt cx="1237129" cy="2456330"/>
            </a:xfrm>
            <a:solidFill>
              <a:srgbClr val="00B050"/>
            </a:solidFill>
          </p:grpSpPr>
          <p:sp>
            <p:nvSpPr>
              <p:cNvPr id="113" name="Freeform: Shape 112">
                <a:extLst>
                  <a:ext uri="{FF2B5EF4-FFF2-40B4-BE49-F238E27FC236}">
                    <a16:creationId xmlns:a16="http://schemas.microsoft.com/office/drawing/2014/main" id="{F713FD38-0806-4F55-8D5D-14998013850A}"/>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14" name="TextBox 113">
                <a:extLst>
                  <a:ext uri="{FF2B5EF4-FFF2-40B4-BE49-F238E27FC236}">
                    <a16:creationId xmlns:a16="http://schemas.microsoft.com/office/drawing/2014/main" id="{F9A87DD7-3856-47C0-9A18-C811AE8793B2}"/>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Conclusion</a:t>
                </a:r>
              </a:p>
            </p:txBody>
          </p:sp>
        </p:grpSp>
        <p:pic>
          <p:nvPicPr>
            <p:cNvPr id="115" name="Picture 114">
              <a:extLst>
                <a:ext uri="{FF2B5EF4-FFF2-40B4-BE49-F238E27FC236}">
                  <a16:creationId xmlns:a16="http://schemas.microsoft.com/office/drawing/2014/main" id="{7C9D8949-50E3-4875-870B-E1D02DB1B615}"/>
                </a:ext>
              </a:extLst>
            </p:cNvPr>
            <p:cNvPicPr>
              <a:picLocks noChangeAspect="1"/>
            </p:cNvPicPr>
            <p:nvPr/>
          </p:nvPicPr>
          <p:blipFill>
            <a:blip r:embed="rId21"/>
            <a:stretch>
              <a:fillRect/>
            </a:stretch>
          </p:blipFill>
          <p:spPr>
            <a:xfrm rot="16200000">
              <a:off x="-6751445" y="3121551"/>
              <a:ext cx="591671" cy="591671"/>
            </a:xfrm>
            <a:prstGeom prst="rect">
              <a:avLst/>
            </a:prstGeom>
          </p:spPr>
        </p:pic>
      </p:grpSp>
      <p:sp>
        <p:nvSpPr>
          <p:cNvPr id="120" name="TextBox 119">
            <a:extLst>
              <a:ext uri="{FF2B5EF4-FFF2-40B4-BE49-F238E27FC236}">
                <a16:creationId xmlns:a16="http://schemas.microsoft.com/office/drawing/2014/main" id="{3439AF4D-BAAE-4EDD-AB2B-1D3A9273BA8D}"/>
              </a:ext>
            </a:extLst>
          </p:cNvPr>
          <p:cNvSpPr txBox="1"/>
          <p:nvPr/>
        </p:nvSpPr>
        <p:spPr>
          <a:xfrm>
            <a:off x="1507873" y="1870752"/>
            <a:ext cx="8879001" cy="3970318"/>
          </a:xfrm>
          <a:prstGeom prst="rect">
            <a:avLst/>
          </a:prstGeom>
          <a:noFill/>
        </p:spPr>
        <p:txBody>
          <a:bodyPr wrap="square">
            <a:spAutoFit/>
          </a:bodyPr>
          <a:lstStyle/>
          <a:p>
            <a:r>
              <a:rPr lang="en-US" sz="2800" b="0" i="0" dirty="0">
                <a:solidFill>
                  <a:srgbClr val="2E2E2E"/>
                </a:solidFill>
                <a:effectLst/>
                <a:latin typeface="Tw Cen MT" panose="020B0602020104020603" pitchFamily="34" charset="0"/>
              </a:rPr>
              <a:t>The importance to safeguard online users from becoming victims of online fraud, phishing detection tools play a vital role in ensuring a secure online experience for users. Unfortunately, many of the existing phishing detection tools, especially those that depend on an existing blacklist, suffer limitations such as low detection accuracy and high false alarm. The inconsistent nature of attacks behaviors and continuously changing URL phish patterns require timely updating of the model. </a:t>
            </a:r>
            <a:endParaRPr lang="en-IN" sz="2800" dirty="0">
              <a:latin typeface="Tw Cen MT" panose="020B0602020104020603" pitchFamily="34" charset="0"/>
            </a:endParaRPr>
          </a:p>
        </p:txBody>
      </p:sp>
      <p:sp>
        <p:nvSpPr>
          <p:cNvPr id="121" name="TextBox 120">
            <a:extLst>
              <a:ext uri="{FF2B5EF4-FFF2-40B4-BE49-F238E27FC236}">
                <a16:creationId xmlns:a16="http://schemas.microsoft.com/office/drawing/2014/main" id="{B4FBB016-0473-49D8-B168-05CDFE8A18E1}"/>
              </a:ext>
            </a:extLst>
          </p:cNvPr>
          <p:cNvSpPr txBox="1"/>
          <p:nvPr/>
        </p:nvSpPr>
        <p:spPr>
          <a:xfrm>
            <a:off x="1507873" y="798990"/>
            <a:ext cx="8610009" cy="707886"/>
          </a:xfrm>
          <a:prstGeom prst="rect">
            <a:avLst/>
          </a:prstGeom>
          <a:noFill/>
        </p:spPr>
        <p:txBody>
          <a:bodyPr wrap="square" rtlCol="0">
            <a:spAutoFit/>
          </a:bodyPr>
          <a:lstStyle/>
          <a:p>
            <a:r>
              <a:rPr lang="en-US" sz="4000" b="1" dirty="0">
                <a:solidFill>
                  <a:schemeClr val="accent6"/>
                </a:solidFill>
                <a:latin typeface="Tw Cen MT" panose="020B0602020104020603" pitchFamily="34" charset="0"/>
              </a:rPr>
              <a:t>Conclusion:</a:t>
            </a:r>
            <a:endParaRPr lang="en-IN" sz="4000" b="1" dirty="0">
              <a:solidFill>
                <a:schemeClr val="accent6"/>
              </a:solidFill>
              <a:latin typeface="Tw Cen MT" panose="020B0602020104020603" pitchFamily="34" charset="0"/>
            </a:endParaRPr>
          </a:p>
        </p:txBody>
      </p:sp>
    </p:spTree>
    <p:extLst>
      <p:ext uri="{BB962C8B-B14F-4D97-AF65-F5344CB8AC3E}">
        <p14:creationId xmlns:p14="http://schemas.microsoft.com/office/powerpoint/2010/main" val="53082799"/>
      </p:ext>
    </p:extLst>
  </p:cSld>
  <p:clrMapOvr>
    <a:masterClrMapping/>
  </p:clrMapOvr>
  <p:transition spd="slow">
    <p:cover dir="r"/>
    <p:sndAc>
      <p:stSnd>
        <p:snd r:embed="rId2" name="click.wav"/>
      </p:stSnd>
    </p:sndAc>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96E32E4-3B77-48D4-80AE-0D7879E2126D}"/>
              </a:ext>
            </a:extLst>
          </p:cNvPr>
          <p:cNvSpPr/>
          <p:nvPr/>
        </p:nvSpPr>
        <p:spPr>
          <a:xfrm>
            <a:off x="3240741" y="2689412"/>
            <a:ext cx="5710518" cy="1479176"/>
          </a:xfrm>
          <a:prstGeom prst="roundRect">
            <a:avLst/>
          </a:prstGeom>
          <a:solidFill>
            <a:srgbClr val="00B050"/>
          </a:solid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sz="4000" b="1" dirty="0">
                <a:solidFill>
                  <a:schemeClr val="bg1"/>
                </a:solidFill>
                <a:latin typeface="Tw Cen MT" panose="020B0602020104020603" pitchFamily="34" charset="0"/>
              </a:rPr>
              <a:t>Thank you</a:t>
            </a:r>
          </a:p>
        </p:txBody>
      </p:sp>
    </p:spTree>
    <p:extLst>
      <p:ext uri="{BB962C8B-B14F-4D97-AF65-F5344CB8AC3E}">
        <p14:creationId xmlns:p14="http://schemas.microsoft.com/office/powerpoint/2010/main" val="389808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7" name="Group 116">
            <a:extLst>
              <a:ext uri="{FF2B5EF4-FFF2-40B4-BE49-F238E27FC236}">
                <a16:creationId xmlns:a16="http://schemas.microsoft.com/office/drawing/2014/main" id="{EDA28C03-7632-4241-95B7-FBB636F961F7}"/>
              </a:ext>
            </a:extLst>
          </p:cNvPr>
          <p:cNvGrpSpPr/>
          <p:nvPr/>
        </p:nvGrpSpPr>
        <p:grpSpPr>
          <a:xfrm>
            <a:off x="528233" y="9115"/>
            <a:ext cx="12164233" cy="6858000"/>
            <a:chOff x="35784" y="9284"/>
            <a:chExt cx="12164233" cy="6858000"/>
          </a:xfrm>
        </p:grpSpPr>
        <p:sp>
          <p:nvSpPr>
            <p:cNvPr id="4" name="Rectangle 3">
              <a:extLst>
                <a:ext uri="{FF2B5EF4-FFF2-40B4-BE49-F238E27FC236}">
                  <a16:creationId xmlns:a16="http://schemas.microsoft.com/office/drawing/2014/main" id="{5325182F-DD99-4A1B-A101-4E4A66FEA396}"/>
                </a:ext>
              </a:extLst>
            </p:cNvPr>
            <p:cNvSpPr/>
            <p:nvPr/>
          </p:nvSpPr>
          <p:spPr>
            <a:xfrm>
              <a:off x="35784" y="928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5" name="Group 14">
              <a:extLst>
                <a:ext uri="{FF2B5EF4-FFF2-40B4-BE49-F238E27FC236}">
                  <a16:creationId xmlns:a16="http://schemas.microsoft.com/office/drawing/2014/main" id="{3612D5D8-A1B2-470F-913B-0E3CB2D318D0}"/>
                </a:ext>
              </a:extLst>
            </p:cNvPr>
            <p:cNvGrpSpPr/>
            <p:nvPr/>
          </p:nvGrpSpPr>
          <p:grpSpPr>
            <a:xfrm>
              <a:off x="10962888" y="2189405"/>
              <a:ext cx="1237129" cy="2456330"/>
              <a:chOff x="10927104" y="2200835"/>
              <a:chExt cx="1237129" cy="2456330"/>
            </a:xfrm>
          </p:grpSpPr>
          <p:sp>
            <p:nvSpPr>
              <p:cNvPr id="9" name="Freeform: Shape 8">
                <a:extLst>
                  <a:ext uri="{FF2B5EF4-FFF2-40B4-BE49-F238E27FC236}">
                    <a16:creationId xmlns:a16="http://schemas.microsoft.com/office/drawing/2014/main" id="{1B197C8E-43B8-4E09-8B8F-86809218EB6A}"/>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 name="TextBox 9">
                <a:extLst>
                  <a:ext uri="{FF2B5EF4-FFF2-40B4-BE49-F238E27FC236}">
                    <a16:creationId xmlns:a16="http://schemas.microsoft.com/office/drawing/2014/main" id="{F0329830-636B-4BF1-AAD4-1B1F3AC6965A}"/>
                  </a:ext>
                </a:extLst>
              </p:cNvPr>
              <p:cNvSpPr txBox="1"/>
              <p:nvPr/>
            </p:nvSpPr>
            <p:spPr>
              <a:xfrm rot="16200000">
                <a:off x="10815481" y="3167390"/>
                <a:ext cx="2106706" cy="523220"/>
              </a:xfrm>
              <a:prstGeom prst="rect">
                <a:avLst/>
              </a:prstGeom>
              <a:noFill/>
            </p:spPr>
            <p:txBody>
              <a:bodyPr wrap="square" rtlCol="0">
                <a:spAutoFit/>
              </a:bodyPr>
              <a:lstStyle/>
              <a:p>
                <a:pPr algn="ctr"/>
                <a:r>
                  <a:rPr lang="en-IN" sz="2800" b="1" dirty="0">
                    <a:solidFill>
                      <a:schemeClr val="bg2"/>
                    </a:solidFill>
                    <a:latin typeface="Tw Cen MT" panose="020B0602020104020603" pitchFamily="34" charset="0"/>
                  </a:rPr>
                  <a:t>Title</a:t>
                </a:r>
              </a:p>
            </p:txBody>
          </p:sp>
          <p:pic>
            <p:nvPicPr>
              <p:cNvPr id="14" name="Picture 13">
                <a:extLst>
                  <a:ext uri="{FF2B5EF4-FFF2-40B4-BE49-F238E27FC236}">
                    <a16:creationId xmlns:a16="http://schemas.microsoft.com/office/drawing/2014/main" id="{C453BAB4-FDD7-4731-BBE6-4FF701A52ABF}"/>
                  </a:ext>
                </a:extLst>
              </p:cNvPr>
              <p:cNvPicPr>
                <a:picLocks noChangeAspect="1"/>
              </p:cNvPicPr>
              <p:nvPr/>
            </p:nvPicPr>
            <p:blipFill>
              <a:blip r:embed="rId3"/>
              <a:stretch>
                <a:fillRect/>
              </a:stretch>
            </p:blipFill>
            <p:spPr>
              <a:xfrm rot="16200000">
                <a:off x="11030197" y="3171264"/>
                <a:ext cx="515471" cy="515471"/>
              </a:xfrm>
              <a:prstGeom prst="rect">
                <a:avLst/>
              </a:prstGeom>
            </p:spPr>
          </p:pic>
        </p:grpSp>
      </p:grpSp>
      <p:grpSp>
        <p:nvGrpSpPr>
          <p:cNvPr id="116" name="Group 115">
            <a:extLst>
              <a:ext uri="{FF2B5EF4-FFF2-40B4-BE49-F238E27FC236}">
                <a16:creationId xmlns:a16="http://schemas.microsoft.com/office/drawing/2014/main" id="{A1A8396F-0CE5-401D-A629-7EF0B937BE7A}"/>
              </a:ext>
            </a:extLst>
          </p:cNvPr>
          <p:cNvGrpSpPr/>
          <p:nvPr/>
        </p:nvGrpSpPr>
        <p:grpSpPr>
          <a:xfrm>
            <a:off x="523923" y="28165"/>
            <a:ext cx="12164233" cy="6858000"/>
            <a:chOff x="-450130" y="9284"/>
            <a:chExt cx="12164233" cy="6858000"/>
          </a:xfrm>
        </p:grpSpPr>
        <p:sp>
          <p:nvSpPr>
            <p:cNvPr id="16" name="Rectangle 15">
              <a:extLst>
                <a:ext uri="{FF2B5EF4-FFF2-40B4-BE49-F238E27FC236}">
                  <a16:creationId xmlns:a16="http://schemas.microsoft.com/office/drawing/2014/main" id="{2EB8F937-046F-4E9F-9A9C-F21B01918C67}"/>
                </a:ext>
              </a:extLst>
            </p:cNvPr>
            <p:cNvSpPr/>
            <p:nvPr/>
          </p:nvSpPr>
          <p:spPr>
            <a:xfrm>
              <a:off x="-450130" y="928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7" name="Group 16">
              <a:extLst>
                <a:ext uri="{FF2B5EF4-FFF2-40B4-BE49-F238E27FC236}">
                  <a16:creationId xmlns:a16="http://schemas.microsoft.com/office/drawing/2014/main" id="{15EB636C-4A35-4CB9-9765-BE5EEB83BA81}"/>
                </a:ext>
              </a:extLst>
            </p:cNvPr>
            <p:cNvGrpSpPr/>
            <p:nvPr/>
          </p:nvGrpSpPr>
          <p:grpSpPr>
            <a:xfrm>
              <a:off x="10476974" y="2210119"/>
              <a:ext cx="1237129" cy="2456330"/>
              <a:chOff x="10927104" y="2200835"/>
              <a:chExt cx="1237129" cy="2456330"/>
            </a:xfrm>
            <a:solidFill>
              <a:srgbClr val="00B0F0"/>
            </a:solidFill>
          </p:grpSpPr>
          <p:sp>
            <p:nvSpPr>
              <p:cNvPr id="18" name="Freeform: Shape 17">
                <a:extLst>
                  <a:ext uri="{FF2B5EF4-FFF2-40B4-BE49-F238E27FC236}">
                    <a16:creationId xmlns:a16="http://schemas.microsoft.com/office/drawing/2014/main" id="{A175329F-AD58-40ED-BAE9-3E71D36E44D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9" name="TextBox 18">
                <a:extLst>
                  <a:ext uri="{FF2B5EF4-FFF2-40B4-BE49-F238E27FC236}">
                    <a16:creationId xmlns:a16="http://schemas.microsoft.com/office/drawing/2014/main" id="{973C6430-B429-4E48-846F-1FF675FC6845}"/>
                  </a:ext>
                </a:extLst>
              </p:cNvPr>
              <p:cNvSpPr txBox="1"/>
              <p:nvPr/>
            </p:nvSpPr>
            <p:spPr>
              <a:xfrm rot="16200000">
                <a:off x="10815481" y="3167390"/>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Members</a:t>
                </a:r>
              </a:p>
            </p:txBody>
          </p:sp>
        </p:grpSp>
        <p:pic>
          <p:nvPicPr>
            <p:cNvPr id="20" name="Picture 19">
              <a:extLst>
                <a:ext uri="{FF2B5EF4-FFF2-40B4-BE49-F238E27FC236}">
                  <a16:creationId xmlns:a16="http://schemas.microsoft.com/office/drawing/2014/main" id="{CB703892-499F-4AAC-9BDA-766DBB9E5DAC}"/>
                </a:ext>
              </a:extLst>
            </p:cNvPr>
            <p:cNvPicPr>
              <a:picLocks noChangeAspect="1"/>
            </p:cNvPicPr>
            <p:nvPr/>
          </p:nvPicPr>
          <p:blipFill>
            <a:blip r:embed="rId4"/>
            <a:stretch>
              <a:fillRect/>
            </a:stretch>
          </p:blipFill>
          <p:spPr>
            <a:xfrm rot="16200000">
              <a:off x="10449207" y="3059525"/>
              <a:ext cx="757518" cy="757518"/>
            </a:xfrm>
            <a:prstGeom prst="rect">
              <a:avLst/>
            </a:prstGeom>
          </p:spPr>
        </p:pic>
      </p:grpSp>
      <p:grpSp>
        <p:nvGrpSpPr>
          <p:cNvPr id="90" name="Group 89">
            <a:extLst>
              <a:ext uri="{FF2B5EF4-FFF2-40B4-BE49-F238E27FC236}">
                <a16:creationId xmlns:a16="http://schemas.microsoft.com/office/drawing/2014/main" id="{AE831CE4-E4C3-4FB2-B204-7CF09484CB7D}"/>
              </a:ext>
            </a:extLst>
          </p:cNvPr>
          <p:cNvGrpSpPr/>
          <p:nvPr/>
        </p:nvGrpSpPr>
        <p:grpSpPr>
          <a:xfrm>
            <a:off x="36771" y="20483"/>
            <a:ext cx="12172808" cy="6858000"/>
            <a:chOff x="-949508" y="11247"/>
            <a:chExt cx="12172808" cy="6858000"/>
          </a:xfrm>
        </p:grpSpPr>
        <p:sp>
          <p:nvSpPr>
            <p:cNvPr id="26" name="Rectangle 25">
              <a:extLst>
                <a:ext uri="{FF2B5EF4-FFF2-40B4-BE49-F238E27FC236}">
                  <a16:creationId xmlns:a16="http://schemas.microsoft.com/office/drawing/2014/main" id="{AD61848D-D5E7-4749-BB08-70A1449180C7}"/>
                </a:ext>
              </a:extLst>
            </p:cNvPr>
            <p:cNvSpPr/>
            <p:nvPr/>
          </p:nvSpPr>
          <p:spPr>
            <a:xfrm>
              <a:off x="-949508" y="11247"/>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7" name="Group 26">
              <a:extLst>
                <a:ext uri="{FF2B5EF4-FFF2-40B4-BE49-F238E27FC236}">
                  <a16:creationId xmlns:a16="http://schemas.microsoft.com/office/drawing/2014/main" id="{6565B95C-496C-4C2B-AF37-5C72263B34B3}"/>
                </a:ext>
              </a:extLst>
            </p:cNvPr>
            <p:cNvGrpSpPr/>
            <p:nvPr/>
          </p:nvGrpSpPr>
          <p:grpSpPr>
            <a:xfrm>
              <a:off x="9986171" y="2180120"/>
              <a:ext cx="1237129" cy="2456330"/>
              <a:chOff x="10927104" y="2200835"/>
              <a:chExt cx="1237129" cy="2456330"/>
            </a:xfrm>
            <a:solidFill>
              <a:srgbClr val="00B050"/>
            </a:solidFill>
          </p:grpSpPr>
          <p:sp>
            <p:nvSpPr>
              <p:cNvPr id="28" name="Freeform: Shape 27">
                <a:extLst>
                  <a:ext uri="{FF2B5EF4-FFF2-40B4-BE49-F238E27FC236}">
                    <a16:creationId xmlns:a16="http://schemas.microsoft.com/office/drawing/2014/main" id="{E6224042-4E98-405D-822B-4C4EE1934418}"/>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9" name="TextBox 28">
                <a:extLst>
                  <a:ext uri="{FF2B5EF4-FFF2-40B4-BE49-F238E27FC236}">
                    <a16:creationId xmlns:a16="http://schemas.microsoft.com/office/drawing/2014/main" id="{4B793913-7014-47F8-A9DE-CF207EE7F8F5}"/>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Introduction</a:t>
                </a:r>
              </a:p>
            </p:txBody>
          </p:sp>
        </p:grpSp>
        <p:pic>
          <p:nvPicPr>
            <p:cNvPr id="30" name="Picture 29">
              <a:extLst>
                <a:ext uri="{FF2B5EF4-FFF2-40B4-BE49-F238E27FC236}">
                  <a16:creationId xmlns:a16="http://schemas.microsoft.com/office/drawing/2014/main" id="{88271813-6BF2-4092-8659-8524814A75DE}"/>
                </a:ext>
              </a:extLst>
            </p:cNvPr>
            <p:cNvPicPr>
              <a:picLocks noChangeAspect="1"/>
            </p:cNvPicPr>
            <p:nvPr/>
          </p:nvPicPr>
          <p:blipFill>
            <a:blip r:embed="rId5"/>
            <a:stretch>
              <a:fillRect/>
            </a:stretch>
          </p:blipFill>
          <p:spPr>
            <a:xfrm rot="16200000">
              <a:off x="10017285" y="3089461"/>
              <a:ext cx="679076" cy="679076"/>
            </a:xfrm>
            <a:prstGeom prst="rect">
              <a:avLst/>
            </a:prstGeom>
          </p:spPr>
        </p:pic>
      </p:grpSp>
      <p:grpSp>
        <p:nvGrpSpPr>
          <p:cNvPr id="89" name="Group 88">
            <a:extLst>
              <a:ext uri="{FF2B5EF4-FFF2-40B4-BE49-F238E27FC236}">
                <a16:creationId xmlns:a16="http://schemas.microsoft.com/office/drawing/2014/main" id="{C2E84346-7496-47A3-AB32-A44B0F87C730}"/>
              </a:ext>
            </a:extLst>
          </p:cNvPr>
          <p:cNvGrpSpPr/>
          <p:nvPr/>
        </p:nvGrpSpPr>
        <p:grpSpPr>
          <a:xfrm>
            <a:off x="-11700774" y="15889"/>
            <a:ext cx="12175498" cy="6858000"/>
            <a:chOff x="-1455684" y="15889"/>
            <a:chExt cx="12175498" cy="6858000"/>
          </a:xfrm>
        </p:grpSpPr>
        <p:sp>
          <p:nvSpPr>
            <p:cNvPr id="31" name="Rectangle 30">
              <a:extLst>
                <a:ext uri="{FF2B5EF4-FFF2-40B4-BE49-F238E27FC236}">
                  <a16:creationId xmlns:a16="http://schemas.microsoft.com/office/drawing/2014/main" id="{B767135F-2766-4734-B0A2-AC43583E7F39}"/>
                </a:ext>
              </a:extLst>
            </p:cNvPr>
            <p:cNvSpPr/>
            <p:nvPr/>
          </p:nvSpPr>
          <p:spPr>
            <a:xfrm>
              <a:off x="-1455684" y="15889"/>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2" name="Group 31">
              <a:extLst>
                <a:ext uri="{FF2B5EF4-FFF2-40B4-BE49-F238E27FC236}">
                  <a16:creationId xmlns:a16="http://schemas.microsoft.com/office/drawing/2014/main" id="{C39475E1-8596-41D0-84C1-894EA09817D8}"/>
                </a:ext>
              </a:extLst>
            </p:cNvPr>
            <p:cNvGrpSpPr/>
            <p:nvPr/>
          </p:nvGrpSpPr>
          <p:grpSpPr>
            <a:xfrm>
              <a:off x="9482685" y="2211263"/>
              <a:ext cx="1237129" cy="2456330"/>
              <a:chOff x="10927104" y="2200835"/>
              <a:chExt cx="1237129" cy="2456330"/>
            </a:xfrm>
            <a:solidFill>
              <a:srgbClr val="FF0000"/>
            </a:solidFill>
          </p:grpSpPr>
          <p:sp>
            <p:nvSpPr>
              <p:cNvPr id="33" name="Freeform: Shape 32">
                <a:extLst>
                  <a:ext uri="{FF2B5EF4-FFF2-40B4-BE49-F238E27FC236}">
                    <a16:creationId xmlns:a16="http://schemas.microsoft.com/office/drawing/2014/main" id="{87EE726A-7909-4DC5-A56E-BBEABFAF9F44}"/>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4" name="TextBox 33">
                <a:extLst>
                  <a:ext uri="{FF2B5EF4-FFF2-40B4-BE49-F238E27FC236}">
                    <a16:creationId xmlns:a16="http://schemas.microsoft.com/office/drawing/2014/main" id="{6E9B433E-1990-40F8-996A-85486588905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Limitations</a:t>
                </a:r>
              </a:p>
            </p:txBody>
          </p:sp>
        </p:grpSp>
        <p:pic>
          <p:nvPicPr>
            <p:cNvPr id="35" name="Picture 34">
              <a:extLst>
                <a:ext uri="{FF2B5EF4-FFF2-40B4-BE49-F238E27FC236}">
                  <a16:creationId xmlns:a16="http://schemas.microsoft.com/office/drawing/2014/main" id="{9A8AC200-C2FC-41F3-AF7F-6DD411A86024}"/>
                </a:ext>
              </a:extLst>
            </p:cNvPr>
            <p:cNvPicPr>
              <a:picLocks noChangeAspect="1"/>
            </p:cNvPicPr>
            <p:nvPr/>
          </p:nvPicPr>
          <p:blipFill>
            <a:blip r:embed="rId6"/>
            <a:stretch>
              <a:fillRect/>
            </a:stretch>
          </p:blipFill>
          <p:spPr>
            <a:xfrm rot="16200000">
              <a:off x="9648726" y="3266113"/>
              <a:ext cx="526677" cy="526677"/>
            </a:xfrm>
            <a:prstGeom prst="rect">
              <a:avLst/>
            </a:prstGeom>
          </p:spPr>
        </p:pic>
      </p:grpSp>
      <p:grpSp>
        <p:nvGrpSpPr>
          <p:cNvPr id="88" name="Group 87">
            <a:extLst>
              <a:ext uri="{FF2B5EF4-FFF2-40B4-BE49-F238E27FC236}">
                <a16:creationId xmlns:a16="http://schemas.microsoft.com/office/drawing/2014/main" id="{FB9B051E-DCD0-4788-9FED-EBD1E7F8D1AF}"/>
              </a:ext>
            </a:extLst>
          </p:cNvPr>
          <p:cNvGrpSpPr/>
          <p:nvPr/>
        </p:nvGrpSpPr>
        <p:grpSpPr>
          <a:xfrm>
            <a:off x="-12224707" y="9115"/>
            <a:ext cx="12168102" cy="6858000"/>
            <a:chOff x="16823" y="9115"/>
            <a:chExt cx="12168102" cy="6858000"/>
          </a:xfrm>
        </p:grpSpPr>
        <p:sp>
          <p:nvSpPr>
            <p:cNvPr id="36" name="Rectangle 35">
              <a:extLst>
                <a:ext uri="{FF2B5EF4-FFF2-40B4-BE49-F238E27FC236}">
                  <a16:creationId xmlns:a16="http://schemas.microsoft.com/office/drawing/2014/main" id="{C88FE640-3612-4C1B-AF94-A128409FA538}"/>
                </a:ext>
              </a:extLst>
            </p:cNvPr>
            <p:cNvSpPr/>
            <p:nvPr/>
          </p:nvSpPr>
          <p:spPr>
            <a:xfrm>
              <a:off x="16823" y="9115"/>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7" name="Group 36">
              <a:extLst>
                <a:ext uri="{FF2B5EF4-FFF2-40B4-BE49-F238E27FC236}">
                  <a16:creationId xmlns:a16="http://schemas.microsoft.com/office/drawing/2014/main" id="{AD5D548A-92F7-4135-AB69-CD5CE23A414D}"/>
                </a:ext>
              </a:extLst>
            </p:cNvPr>
            <p:cNvGrpSpPr/>
            <p:nvPr/>
          </p:nvGrpSpPr>
          <p:grpSpPr>
            <a:xfrm>
              <a:off x="10947796" y="2200666"/>
              <a:ext cx="1237129" cy="2456330"/>
              <a:chOff x="10927104" y="2200835"/>
              <a:chExt cx="1237129" cy="2456330"/>
            </a:xfrm>
            <a:solidFill>
              <a:srgbClr val="FFC000"/>
            </a:solidFill>
          </p:grpSpPr>
          <p:sp>
            <p:nvSpPr>
              <p:cNvPr id="38" name="Freeform: Shape 37">
                <a:extLst>
                  <a:ext uri="{FF2B5EF4-FFF2-40B4-BE49-F238E27FC236}">
                    <a16:creationId xmlns:a16="http://schemas.microsoft.com/office/drawing/2014/main" id="{18C77E72-EA61-47B8-A0D1-F9F1B75D007F}"/>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9" name="TextBox 38">
                <a:extLst>
                  <a:ext uri="{FF2B5EF4-FFF2-40B4-BE49-F238E27FC236}">
                    <a16:creationId xmlns:a16="http://schemas.microsoft.com/office/drawing/2014/main" id="{220EC826-C5A3-43F5-A17B-B6C8309F796B}"/>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Method</a:t>
                </a:r>
              </a:p>
            </p:txBody>
          </p:sp>
        </p:grpSp>
        <p:pic>
          <p:nvPicPr>
            <p:cNvPr id="40" name="Picture 39">
              <a:extLst>
                <a:ext uri="{FF2B5EF4-FFF2-40B4-BE49-F238E27FC236}">
                  <a16:creationId xmlns:a16="http://schemas.microsoft.com/office/drawing/2014/main" id="{D1A50F86-95AA-45A5-8740-0F68DB398229}"/>
                </a:ext>
              </a:extLst>
            </p:cNvPr>
            <p:cNvPicPr>
              <a:picLocks noChangeAspect="1"/>
            </p:cNvPicPr>
            <p:nvPr/>
          </p:nvPicPr>
          <p:blipFill>
            <a:blip r:embed="rId7"/>
            <a:stretch>
              <a:fillRect/>
            </a:stretch>
          </p:blipFill>
          <p:spPr>
            <a:xfrm rot="16200000">
              <a:off x="11125672" y="3266113"/>
              <a:ext cx="560294" cy="560294"/>
            </a:xfrm>
            <a:prstGeom prst="rect">
              <a:avLst/>
            </a:prstGeom>
          </p:spPr>
        </p:pic>
      </p:grpSp>
      <p:grpSp>
        <p:nvGrpSpPr>
          <p:cNvPr id="87" name="Group 86">
            <a:extLst>
              <a:ext uri="{FF2B5EF4-FFF2-40B4-BE49-F238E27FC236}">
                <a16:creationId xmlns:a16="http://schemas.microsoft.com/office/drawing/2014/main" id="{615E9441-0DC6-467A-AA6D-A8E12A3684BE}"/>
              </a:ext>
            </a:extLst>
          </p:cNvPr>
          <p:cNvGrpSpPr/>
          <p:nvPr/>
        </p:nvGrpSpPr>
        <p:grpSpPr>
          <a:xfrm>
            <a:off x="-12689678" y="21662"/>
            <a:ext cx="12164233" cy="6858000"/>
            <a:chOff x="-402428" y="6422"/>
            <a:chExt cx="12164233" cy="6858000"/>
          </a:xfrm>
        </p:grpSpPr>
        <p:sp>
          <p:nvSpPr>
            <p:cNvPr id="41" name="Rectangle 40">
              <a:extLst>
                <a:ext uri="{FF2B5EF4-FFF2-40B4-BE49-F238E27FC236}">
                  <a16:creationId xmlns:a16="http://schemas.microsoft.com/office/drawing/2014/main" id="{A30B1E40-39AE-4974-995D-E1A2AF3EF53F}"/>
                </a:ext>
              </a:extLst>
            </p:cNvPr>
            <p:cNvSpPr/>
            <p:nvPr/>
          </p:nvSpPr>
          <p:spPr>
            <a:xfrm>
              <a:off x="-402428" y="6422"/>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2" name="Group 41">
              <a:extLst>
                <a:ext uri="{FF2B5EF4-FFF2-40B4-BE49-F238E27FC236}">
                  <a16:creationId xmlns:a16="http://schemas.microsoft.com/office/drawing/2014/main" id="{08B38AC1-4D0D-4CA4-A48B-27D5B1B2AF60}"/>
                </a:ext>
              </a:extLst>
            </p:cNvPr>
            <p:cNvGrpSpPr/>
            <p:nvPr/>
          </p:nvGrpSpPr>
          <p:grpSpPr>
            <a:xfrm>
              <a:off x="10524676" y="2207805"/>
              <a:ext cx="1237129" cy="2456330"/>
              <a:chOff x="10927104" y="2200835"/>
              <a:chExt cx="1237129" cy="2456330"/>
            </a:xfrm>
            <a:solidFill>
              <a:srgbClr val="C00000"/>
            </a:solidFill>
          </p:grpSpPr>
          <p:sp>
            <p:nvSpPr>
              <p:cNvPr id="43" name="Freeform: Shape 42">
                <a:extLst>
                  <a:ext uri="{FF2B5EF4-FFF2-40B4-BE49-F238E27FC236}">
                    <a16:creationId xmlns:a16="http://schemas.microsoft.com/office/drawing/2014/main" id="{0BDA5AF4-D1C1-48D7-9957-BD568E7CB0A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4" name="TextBox 43">
                <a:extLst>
                  <a:ext uri="{FF2B5EF4-FFF2-40B4-BE49-F238E27FC236}">
                    <a16:creationId xmlns:a16="http://schemas.microsoft.com/office/drawing/2014/main" id="{36379DD1-9088-4A09-AE8C-7FB75BB9B91C}"/>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Novelty</a:t>
                </a:r>
              </a:p>
            </p:txBody>
          </p:sp>
        </p:grpSp>
        <p:pic>
          <p:nvPicPr>
            <p:cNvPr id="45" name="Picture 44">
              <a:extLst>
                <a:ext uri="{FF2B5EF4-FFF2-40B4-BE49-F238E27FC236}">
                  <a16:creationId xmlns:a16="http://schemas.microsoft.com/office/drawing/2014/main" id="{CA9A9EF8-7C77-404D-93CF-762A2A0C135C}"/>
                </a:ext>
              </a:extLst>
            </p:cNvPr>
            <p:cNvPicPr>
              <a:picLocks noChangeAspect="1"/>
            </p:cNvPicPr>
            <p:nvPr/>
          </p:nvPicPr>
          <p:blipFill>
            <a:blip r:embed="rId8"/>
            <a:stretch>
              <a:fillRect/>
            </a:stretch>
          </p:blipFill>
          <p:spPr>
            <a:xfrm rot="16200000">
              <a:off x="10594378" y="3178707"/>
              <a:ext cx="614083" cy="614083"/>
            </a:xfrm>
            <a:prstGeom prst="rect">
              <a:avLst/>
            </a:prstGeom>
          </p:spPr>
        </p:pic>
      </p:grpSp>
      <p:grpSp>
        <p:nvGrpSpPr>
          <p:cNvPr id="86" name="Group 85">
            <a:extLst>
              <a:ext uri="{FF2B5EF4-FFF2-40B4-BE49-F238E27FC236}">
                <a16:creationId xmlns:a16="http://schemas.microsoft.com/office/drawing/2014/main" id="{A98B9DEA-CC7C-4057-9426-04667FFDE14A}"/>
              </a:ext>
            </a:extLst>
          </p:cNvPr>
          <p:cNvGrpSpPr/>
          <p:nvPr/>
        </p:nvGrpSpPr>
        <p:grpSpPr>
          <a:xfrm>
            <a:off x="-13207248" y="11430"/>
            <a:ext cx="12164233" cy="6858000"/>
            <a:chOff x="-11877558" y="11430"/>
            <a:chExt cx="12164233" cy="6858000"/>
          </a:xfrm>
        </p:grpSpPr>
        <p:sp>
          <p:nvSpPr>
            <p:cNvPr id="46" name="Rectangle 45">
              <a:extLst>
                <a:ext uri="{FF2B5EF4-FFF2-40B4-BE49-F238E27FC236}">
                  <a16:creationId xmlns:a16="http://schemas.microsoft.com/office/drawing/2014/main" id="{1327B811-E6E0-47B7-8359-5F77325C8B59}"/>
                </a:ext>
              </a:extLst>
            </p:cNvPr>
            <p:cNvSpPr/>
            <p:nvPr/>
          </p:nvSpPr>
          <p:spPr>
            <a:xfrm>
              <a:off x="-1187755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7" name="Group 46">
              <a:extLst>
                <a:ext uri="{FF2B5EF4-FFF2-40B4-BE49-F238E27FC236}">
                  <a16:creationId xmlns:a16="http://schemas.microsoft.com/office/drawing/2014/main" id="{51474B6E-65BF-4559-818A-582CB522B00B}"/>
                </a:ext>
              </a:extLst>
            </p:cNvPr>
            <p:cNvGrpSpPr/>
            <p:nvPr/>
          </p:nvGrpSpPr>
          <p:grpSpPr>
            <a:xfrm>
              <a:off x="-950454" y="2200835"/>
              <a:ext cx="1237129" cy="2456330"/>
              <a:chOff x="10927104" y="2200835"/>
              <a:chExt cx="1237129" cy="2456330"/>
            </a:xfrm>
            <a:solidFill>
              <a:srgbClr val="92D050"/>
            </a:solidFill>
          </p:grpSpPr>
          <p:sp>
            <p:nvSpPr>
              <p:cNvPr id="48" name="Freeform: Shape 47">
                <a:extLst>
                  <a:ext uri="{FF2B5EF4-FFF2-40B4-BE49-F238E27FC236}">
                    <a16:creationId xmlns:a16="http://schemas.microsoft.com/office/drawing/2014/main" id="{78C62ACE-FBA0-4D4D-9407-8805663E5083}"/>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9" name="TextBox 48">
                <a:extLst>
                  <a:ext uri="{FF2B5EF4-FFF2-40B4-BE49-F238E27FC236}">
                    <a16:creationId xmlns:a16="http://schemas.microsoft.com/office/drawing/2014/main" id="{BA8AF70E-E6E7-434D-A98F-E094D12E94A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Real time </a:t>
                </a:r>
              </a:p>
            </p:txBody>
          </p:sp>
        </p:grpSp>
        <p:pic>
          <p:nvPicPr>
            <p:cNvPr id="50" name="Picture 49">
              <a:extLst>
                <a:ext uri="{FF2B5EF4-FFF2-40B4-BE49-F238E27FC236}">
                  <a16:creationId xmlns:a16="http://schemas.microsoft.com/office/drawing/2014/main" id="{E9F556E7-7236-4952-9082-0E5BB48514B7}"/>
                </a:ext>
              </a:extLst>
            </p:cNvPr>
            <p:cNvPicPr>
              <a:picLocks noChangeAspect="1"/>
            </p:cNvPicPr>
            <p:nvPr/>
          </p:nvPicPr>
          <p:blipFill>
            <a:blip r:embed="rId9"/>
            <a:stretch>
              <a:fillRect/>
            </a:stretch>
          </p:blipFill>
          <p:spPr>
            <a:xfrm rot="16200000">
              <a:off x="-936820" y="3112994"/>
              <a:ext cx="632012" cy="632012"/>
            </a:xfrm>
            <a:prstGeom prst="rect">
              <a:avLst/>
            </a:prstGeom>
          </p:spPr>
        </p:pic>
      </p:grpSp>
      <p:grpSp>
        <p:nvGrpSpPr>
          <p:cNvPr id="25" name="Group 24">
            <a:extLst>
              <a:ext uri="{FF2B5EF4-FFF2-40B4-BE49-F238E27FC236}">
                <a16:creationId xmlns:a16="http://schemas.microsoft.com/office/drawing/2014/main" id="{575FCE8D-E324-4E03-A160-56D9105E0E5A}"/>
              </a:ext>
            </a:extLst>
          </p:cNvPr>
          <p:cNvGrpSpPr/>
          <p:nvPr/>
        </p:nvGrpSpPr>
        <p:grpSpPr>
          <a:xfrm>
            <a:off x="-13718267" y="11430"/>
            <a:ext cx="12164233" cy="6858000"/>
            <a:chOff x="-12403817" y="11430"/>
            <a:chExt cx="12164233" cy="6858000"/>
          </a:xfrm>
        </p:grpSpPr>
        <p:sp>
          <p:nvSpPr>
            <p:cNvPr id="51" name="Rectangle 50">
              <a:extLst>
                <a:ext uri="{FF2B5EF4-FFF2-40B4-BE49-F238E27FC236}">
                  <a16:creationId xmlns:a16="http://schemas.microsoft.com/office/drawing/2014/main" id="{8997AF87-307D-4566-A4BF-42E84D1BEAAE}"/>
                </a:ext>
              </a:extLst>
            </p:cNvPr>
            <p:cNvSpPr/>
            <p:nvPr/>
          </p:nvSpPr>
          <p:spPr>
            <a:xfrm>
              <a:off x="-12403817"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2" name="Group 51">
              <a:extLst>
                <a:ext uri="{FF2B5EF4-FFF2-40B4-BE49-F238E27FC236}">
                  <a16:creationId xmlns:a16="http://schemas.microsoft.com/office/drawing/2014/main" id="{E6F1C2FA-0553-434A-A4BA-2799A69046DF}"/>
                </a:ext>
              </a:extLst>
            </p:cNvPr>
            <p:cNvGrpSpPr/>
            <p:nvPr/>
          </p:nvGrpSpPr>
          <p:grpSpPr>
            <a:xfrm>
              <a:off x="-1476713" y="2200836"/>
              <a:ext cx="1237129" cy="2456330"/>
              <a:chOff x="10927104" y="2200835"/>
              <a:chExt cx="1237129" cy="2456330"/>
            </a:xfrm>
            <a:solidFill>
              <a:schemeClr val="accent5">
                <a:lumMod val="60000"/>
                <a:lumOff val="40000"/>
              </a:schemeClr>
            </a:solidFill>
          </p:grpSpPr>
          <p:sp>
            <p:nvSpPr>
              <p:cNvPr id="53" name="Freeform: Shape 52">
                <a:extLst>
                  <a:ext uri="{FF2B5EF4-FFF2-40B4-BE49-F238E27FC236}">
                    <a16:creationId xmlns:a16="http://schemas.microsoft.com/office/drawing/2014/main" id="{73E7AF68-D51A-452A-86B4-561A7D88EB62}"/>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4" name="TextBox 53">
                <a:extLst>
                  <a:ext uri="{FF2B5EF4-FFF2-40B4-BE49-F238E27FC236}">
                    <a16:creationId xmlns:a16="http://schemas.microsoft.com/office/drawing/2014/main" id="{7F49710B-A601-4DDF-8187-BE9094E1D32B}"/>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Hardware</a:t>
                </a:r>
              </a:p>
            </p:txBody>
          </p:sp>
        </p:grpSp>
        <p:pic>
          <p:nvPicPr>
            <p:cNvPr id="55" name="Picture 54">
              <a:extLst>
                <a:ext uri="{FF2B5EF4-FFF2-40B4-BE49-F238E27FC236}">
                  <a16:creationId xmlns:a16="http://schemas.microsoft.com/office/drawing/2014/main" id="{95382B53-A154-4395-9BC9-24D78B23FF12}"/>
                </a:ext>
              </a:extLst>
            </p:cNvPr>
            <p:cNvPicPr>
              <a:picLocks noChangeAspect="1"/>
            </p:cNvPicPr>
            <p:nvPr/>
          </p:nvPicPr>
          <p:blipFill>
            <a:blip r:embed="rId10"/>
            <a:stretch>
              <a:fillRect/>
            </a:stretch>
          </p:blipFill>
          <p:spPr>
            <a:xfrm rot="16200000">
              <a:off x="-1412216" y="3124200"/>
              <a:ext cx="609601" cy="609601"/>
            </a:xfrm>
            <a:prstGeom prst="rect">
              <a:avLst/>
            </a:prstGeom>
          </p:spPr>
        </p:pic>
      </p:grpSp>
      <p:grpSp>
        <p:nvGrpSpPr>
          <p:cNvPr id="24" name="Group 23">
            <a:extLst>
              <a:ext uri="{FF2B5EF4-FFF2-40B4-BE49-F238E27FC236}">
                <a16:creationId xmlns:a16="http://schemas.microsoft.com/office/drawing/2014/main" id="{92819071-5C12-4949-BD27-B4AEC6FF426F}"/>
              </a:ext>
            </a:extLst>
          </p:cNvPr>
          <p:cNvGrpSpPr/>
          <p:nvPr/>
        </p:nvGrpSpPr>
        <p:grpSpPr>
          <a:xfrm>
            <a:off x="-14179848" y="11430"/>
            <a:ext cx="12164233" cy="6858000"/>
            <a:chOff x="-12880638" y="11430"/>
            <a:chExt cx="12164233" cy="6858000"/>
          </a:xfrm>
        </p:grpSpPr>
        <p:sp>
          <p:nvSpPr>
            <p:cNvPr id="56" name="Rectangle 55">
              <a:extLst>
                <a:ext uri="{FF2B5EF4-FFF2-40B4-BE49-F238E27FC236}">
                  <a16:creationId xmlns:a16="http://schemas.microsoft.com/office/drawing/2014/main" id="{E01CC554-FC40-414D-B0A8-7D658352AB7C}"/>
                </a:ext>
              </a:extLst>
            </p:cNvPr>
            <p:cNvSpPr/>
            <p:nvPr/>
          </p:nvSpPr>
          <p:spPr>
            <a:xfrm>
              <a:off x="-1288063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7" name="Group 56">
              <a:extLst>
                <a:ext uri="{FF2B5EF4-FFF2-40B4-BE49-F238E27FC236}">
                  <a16:creationId xmlns:a16="http://schemas.microsoft.com/office/drawing/2014/main" id="{55F398FD-1C78-49B4-8537-26F87203FA62}"/>
                </a:ext>
              </a:extLst>
            </p:cNvPr>
            <p:cNvGrpSpPr/>
            <p:nvPr/>
          </p:nvGrpSpPr>
          <p:grpSpPr>
            <a:xfrm>
              <a:off x="-1953534" y="2200835"/>
              <a:ext cx="1237129" cy="2456330"/>
              <a:chOff x="10927104" y="2200835"/>
              <a:chExt cx="1237129" cy="2456330"/>
            </a:xfrm>
            <a:solidFill>
              <a:srgbClr val="FF0000"/>
            </a:solidFill>
          </p:grpSpPr>
          <p:sp>
            <p:nvSpPr>
              <p:cNvPr id="58" name="Freeform: Shape 57">
                <a:extLst>
                  <a:ext uri="{FF2B5EF4-FFF2-40B4-BE49-F238E27FC236}">
                    <a16:creationId xmlns:a16="http://schemas.microsoft.com/office/drawing/2014/main" id="{188BE387-F15F-439D-A7D4-9BF6DA9D19A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9" name="TextBox 58">
                <a:extLst>
                  <a:ext uri="{FF2B5EF4-FFF2-40B4-BE49-F238E27FC236}">
                    <a16:creationId xmlns:a16="http://schemas.microsoft.com/office/drawing/2014/main" id="{D168C574-8174-439F-A6B1-7982742F5912}"/>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Software </a:t>
                </a:r>
              </a:p>
            </p:txBody>
          </p:sp>
        </p:grpSp>
        <p:pic>
          <p:nvPicPr>
            <p:cNvPr id="60" name="Picture 59">
              <a:extLst>
                <a:ext uri="{FF2B5EF4-FFF2-40B4-BE49-F238E27FC236}">
                  <a16:creationId xmlns:a16="http://schemas.microsoft.com/office/drawing/2014/main" id="{77D752EC-9964-4406-A6FE-7389FB90E918}"/>
                </a:ext>
              </a:extLst>
            </p:cNvPr>
            <p:cNvPicPr>
              <a:picLocks noChangeAspect="1"/>
            </p:cNvPicPr>
            <p:nvPr/>
          </p:nvPicPr>
          <p:blipFill>
            <a:blip r:embed="rId11"/>
            <a:stretch>
              <a:fillRect/>
            </a:stretch>
          </p:blipFill>
          <p:spPr>
            <a:xfrm rot="16200000">
              <a:off x="-1874049" y="3128682"/>
              <a:ext cx="600635" cy="600635"/>
            </a:xfrm>
            <a:prstGeom prst="rect">
              <a:avLst/>
            </a:prstGeom>
          </p:spPr>
        </p:pic>
      </p:grpSp>
      <p:grpSp>
        <p:nvGrpSpPr>
          <p:cNvPr id="23" name="Group 22">
            <a:extLst>
              <a:ext uri="{FF2B5EF4-FFF2-40B4-BE49-F238E27FC236}">
                <a16:creationId xmlns:a16="http://schemas.microsoft.com/office/drawing/2014/main" id="{8DE367CE-E3D1-4F0C-A10A-2EFB9DFBCF24}"/>
              </a:ext>
            </a:extLst>
          </p:cNvPr>
          <p:cNvGrpSpPr/>
          <p:nvPr/>
        </p:nvGrpSpPr>
        <p:grpSpPr>
          <a:xfrm>
            <a:off x="-14665874" y="20714"/>
            <a:ext cx="12164233" cy="6858000"/>
            <a:chOff x="-13351424" y="20714"/>
            <a:chExt cx="12164233" cy="6858000"/>
          </a:xfrm>
        </p:grpSpPr>
        <p:sp>
          <p:nvSpPr>
            <p:cNvPr id="61" name="Rectangle 60">
              <a:extLst>
                <a:ext uri="{FF2B5EF4-FFF2-40B4-BE49-F238E27FC236}">
                  <a16:creationId xmlns:a16="http://schemas.microsoft.com/office/drawing/2014/main" id="{8EB44F43-1436-4547-94FC-1F815B558023}"/>
                </a:ext>
              </a:extLst>
            </p:cNvPr>
            <p:cNvSpPr/>
            <p:nvPr/>
          </p:nvSpPr>
          <p:spPr>
            <a:xfrm>
              <a:off x="-13351424" y="2071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2" name="Group 61">
              <a:extLst>
                <a:ext uri="{FF2B5EF4-FFF2-40B4-BE49-F238E27FC236}">
                  <a16:creationId xmlns:a16="http://schemas.microsoft.com/office/drawing/2014/main" id="{62A833E1-67D8-43C1-A79B-B2FEE98D004D}"/>
                </a:ext>
              </a:extLst>
            </p:cNvPr>
            <p:cNvGrpSpPr/>
            <p:nvPr/>
          </p:nvGrpSpPr>
          <p:grpSpPr>
            <a:xfrm>
              <a:off x="-2424320" y="2221549"/>
              <a:ext cx="1237129" cy="2456330"/>
              <a:chOff x="10927104" y="2200835"/>
              <a:chExt cx="1237129" cy="2456330"/>
            </a:xfrm>
            <a:solidFill>
              <a:srgbClr val="7030A0"/>
            </a:solidFill>
          </p:grpSpPr>
          <p:sp>
            <p:nvSpPr>
              <p:cNvPr id="63" name="Freeform: Shape 62">
                <a:extLst>
                  <a:ext uri="{FF2B5EF4-FFF2-40B4-BE49-F238E27FC236}">
                    <a16:creationId xmlns:a16="http://schemas.microsoft.com/office/drawing/2014/main" id="{65A84570-8903-4C9A-9570-FB1AB63ACDB6}"/>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4" name="TextBox 63">
                <a:extLst>
                  <a:ext uri="{FF2B5EF4-FFF2-40B4-BE49-F238E27FC236}">
                    <a16:creationId xmlns:a16="http://schemas.microsoft.com/office/drawing/2014/main" id="{7335CB1D-58A1-47C8-846B-670866737B3C}"/>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Architecture </a:t>
                </a:r>
              </a:p>
            </p:txBody>
          </p:sp>
        </p:grpSp>
        <p:pic>
          <p:nvPicPr>
            <p:cNvPr id="65" name="Picture 64">
              <a:extLst>
                <a:ext uri="{FF2B5EF4-FFF2-40B4-BE49-F238E27FC236}">
                  <a16:creationId xmlns:a16="http://schemas.microsoft.com/office/drawing/2014/main" id="{C4A8B2E8-21A1-4AE5-8AF6-7EE26F0CB458}"/>
                </a:ext>
              </a:extLst>
            </p:cNvPr>
            <p:cNvPicPr>
              <a:picLocks noChangeAspect="1"/>
            </p:cNvPicPr>
            <p:nvPr/>
          </p:nvPicPr>
          <p:blipFill>
            <a:blip r:embed="rId12"/>
            <a:stretch>
              <a:fillRect/>
            </a:stretch>
          </p:blipFill>
          <p:spPr>
            <a:xfrm rot="16200000">
              <a:off x="-2345007" y="3166205"/>
              <a:ext cx="567018" cy="567018"/>
            </a:xfrm>
            <a:prstGeom prst="rect">
              <a:avLst/>
            </a:prstGeom>
          </p:spPr>
        </p:pic>
      </p:grpSp>
      <p:grpSp>
        <p:nvGrpSpPr>
          <p:cNvPr id="22" name="Group 21">
            <a:extLst>
              <a:ext uri="{FF2B5EF4-FFF2-40B4-BE49-F238E27FC236}">
                <a16:creationId xmlns:a16="http://schemas.microsoft.com/office/drawing/2014/main" id="{5B6C4479-8004-4E1B-B1E8-F540CA798C0B}"/>
              </a:ext>
            </a:extLst>
          </p:cNvPr>
          <p:cNvGrpSpPr/>
          <p:nvPr/>
        </p:nvGrpSpPr>
        <p:grpSpPr>
          <a:xfrm>
            <a:off x="-15209414" y="11430"/>
            <a:ext cx="12164233" cy="6858000"/>
            <a:chOff x="-13849244" y="11430"/>
            <a:chExt cx="12164233" cy="6858000"/>
          </a:xfrm>
        </p:grpSpPr>
        <p:sp>
          <p:nvSpPr>
            <p:cNvPr id="66" name="Rectangle 65">
              <a:extLst>
                <a:ext uri="{FF2B5EF4-FFF2-40B4-BE49-F238E27FC236}">
                  <a16:creationId xmlns:a16="http://schemas.microsoft.com/office/drawing/2014/main" id="{325065C1-1E03-423E-BC6E-21B8A9297D7C}"/>
                </a:ext>
              </a:extLst>
            </p:cNvPr>
            <p:cNvSpPr/>
            <p:nvPr/>
          </p:nvSpPr>
          <p:spPr>
            <a:xfrm>
              <a:off x="-13849244"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7" name="Group 66">
              <a:extLst>
                <a:ext uri="{FF2B5EF4-FFF2-40B4-BE49-F238E27FC236}">
                  <a16:creationId xmlns:a16="http://schemas.microsoft.com/office/drawing/2014/main" id="{88D2CFDD-0B04-4A49-989D-E36A7A46610D}"/>
                </a:ext>
              </a:extLst>
            </p:cNvPr>
            <p:cNvGrpSpPr/>
            <p:nvPr/>
          </p:nvGrpSpPr>
          <p:grpSpPr>
            <a:xfrm>
              <a:off x="-2922140" y="2200835"/>
              <a:ext cx="1237129" cy="2456330"/>
              <a:chOff x="10927104" y="2200835"/>
              <a:chExt cx="1237129" cy="2456330"/>
            </a:xfrm>
            <a:solidFill>
              <a:schemeClr val="tx2">
                <a:lumMod val="60000"/>
                <a:lumOff val="40000"/>
              </a:schemeClr>
            </a:solidFill>
          </p:grpSpPr>
          <p:sp>
            <p:nvSpPr>
              <p:cNvPr id="68" name="Freeform: Shape 67">
                <a:extLst>
                  <a:ext uri="{FF2B5EF4-FFF2-40B4-BE49-F238E27FC236}">
                    <a16:creationId xmlns:a16="http://schemas.microsoft.com/office/drawing/2014/main" id="{834D3844-0919-4D47-9C0A-BB785985E94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9" name="TextBox 68">
                <a:extLst>
                  <a:ext uri="{FF2B5EF4-FFF2-40B4-BE49-F238E27FC236}">
                    <a16:creationId xmlns:a16="http://schemas.microsoft.com/office/drawing/2014/main" id="{5A947791-80ED-4A8B-85D3-376359E47F20}"/>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Literature </a:t>
                </a:r>
              </a:p>
            </p:txBody>
          </p:sp>
        </p:grpSp>
        <p:pic>
          <p:nvPicPr>
            <p:cNvPr id="70" name="Picture 69">
              <a:extLst>
                <a:ext uri="{FF2B5EF4-FFF2-40B4-BE49-F238E27FC236}">
                  <a16:creationId xmlns:a16="http://schemas.microsoft.com/office/drawing/2014/main" id="{BAEDB845-4D1D-43EF-85C6-464B4B4AC107}"/>
                </a:ext>
              </a:extLst>
            </p:cNvPr>
            <p:cNvPicPr>
              <a:picLocks noChangeAspect="1"/>
            </p:cNvPicPr>
            <p:nvPr/>
          </p:nvPicPr>
          <p:blipFill>
            <a:blip r:embed="rId13"/>
            <a:stretch>
              <a:fillRect/>
            </a:stretch>
          </p:blipFill>
          <p:spPr>
            <a:xfrm rot="16200000">
              <a:off x="-2904211" y="3128682"/>
              <a:ext cx="600635" cy="600635"/>
            </a:xfrm>
            <a:prstGeom prst="rect">
              <a:avLst/>
            </a:prstGeom>
          </p:spPr>
        </p:pic>
      </p:grpSp>
      <p:grpSp>
        <p:nvGrpSpPr>
          <p:cNvPr id="21" name="Group 20">
            <a:extLst>
              <a:ext uri="{FF2B5EF4-FFF2-40B4-BE49-F238E27FC236}">
                <a16:creationId xmlns:a16="http://schemas.microsoft.com/office/drawing/2014/main" id="{D06CAFDF-71BD-4E69-BC70-F6DE04C8A622}"/>
              </a:ext>
            </a:extLst>
          </p:cNvPr>
          <p:cNvGrpSpPr/>
          <p:nvPr/>
        </p:nvGrpSpPr>
        <p:grpSpPr>
          <a:xfrm>
            <a:off x="-15710155" y="11430"/>
            <a:ext cx="12164233" cy="6858000"/>
            <a:chOff x="-14349985" y="11430"/>
            <a:chExt cx="12164233" cy="6858000"/>
          </a:xfrm>
        </p:grpSpPr>
        <p:sp>
          <p:nvSpPr>
            <p:cNvPr id="71" name="Rectangle 70">
              <a:extLst>
                <a:ext uri="{FF2B5EF4-FFF2-40B4-BE49-F238E27FC236}">
                  <a16:creationId xmlns:a16="http://schemas.microsoft.com/office/drawing/2014/main" id="{660CF2B4-969F-4FE5-ACDE-803C536E377E}"/>
                </a:ext>
              </a:extLst>
            </p:cNvPr>
            <p:cNvSpPr/>
            <p:nvPr/>
          </p:nvSpPr>
          <p:spPr>
            <a:xfrm>
              <a:off x="-14349985"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2" name="Group 71">
              <a:extLst>
                <a:ext uri="{FF2B5EF4-FFF2-40B4-BE49-F238E27FC236}">
                  <a16:creationId xmlns:a16="http://schemas.microsoft.com/office/drawing/2014/main" id="{82AC6A70-6425-40E3-8D75-87894D257038}"/>
                </a:ext>
              </a:extLst>
            </p:cNvPr>
            <p:cNvGrpSpPr/>
            <p:nvPr/>
          </p:nvGrpSpPr>
          <p:grpSpPr>
            <a:xfrm>
              <a:off x="-3422881" y="2200835"/>
              <a:ext cx="1237129" cy="2456330"/>
              <a:chOff x="10927104" y="2200835"/>
              <a:chExt cx="1237129" cy="2456330"/>
            </a:xfrm>
            <a:solidFill>
              <a:srgbClr val="00B050"/>
            </a:solidFill>
          </p:grpSpPr>
          <p:sp>
            <p:nvSpPr>
              <p:cNvPr id="73" name="Freeform: Shape 72">
                <a:extLst>
                  <a:ext uri="{FF2B5EF4-FFF2-40B4-BE49-F238E27FC236}">
                    <a16:creationId xmlns:a16="http://schemas.microsoft.com/office/drawing/2014/main" id="{A6A996CC-10C4-4056-8D92-8346991152E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4" name="TextBox 73">
                <a:extLst>
                  <a:ext uri="{FF2B5EF4-FFF2-40B4-BE49-F238E27FC236}">
                    <a16:creationId xmlns:a16="http://schemas.microsoft.com/office/drawing/2014/main" id="{416948CA-B111-4C4D-BC02-7DA4CF58E826}"/>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Module </a:t>
                </a:r>
              </a:p>
            </p:txBody>
          </p:sp>
        </p:grpSp>
        <p:pic>
          <p:nvPicPr>
            <p:cNvPr id="75" name="Picture 74">
              <a:extLst>
                <a:ext uri="{FF2B5EF4-FFF2-40B4-BE49-F238E27FC236}">
                  <a16:creationId xmlns:a16="http://schemas.microsoft.com/office/drawing/2014/main" id="{1E849775-269E-47BD-91BC-171BC4F194E4}"/>
                </a:ext>
              </a:extLst>
            </p:cNvPr>
            <p:cNvPicPr>
              <a:picLocks noChangeAspect="1"/>
            </p:cNvPicPr>
            <p:nvPr/>
          </p:nvPicPr>
          <p:blipFill>
            <a:blip r:embed="rId14"/>
            <a:stretch>
              <a:fillRect/>
            </a:stretch>
          </p:blipFill>
          <p:spPr>
            <a:xfrm rot="16200000">
              <a:off x="-3356244" y="3155576"/>
              <a:ext cx="546847" cy="546847"/>
            </a:xfrm>
            <a:prstGeom prst="rect">
              <a:avLst/>
            </a:prstGeom>
          </p:spPr>
        </p:pic>
      </p:grpSp>
      <p:grpSp>
        <p:nvGrpSpPr>
          <p:cNvPr id="13" name="Group 12">
            <a:extLst>
              <a:ext uri="{FF2B5EF4-FFF2-40B4-BE49-F238E27FC236}">
                <a16:creationId xmlns:a16="http://schemas.microsoft.com/office/drawing/2014/main" id="{97A823A8-EA52-4214-9928-4219A4B04E23}"/>
              </a:ext>
            </a:extLst>
          </p:cNvPr>
          <p:cNvGrpSpPr/>
          <p:nvPr/>
        </p:nvGrpSpPr>
        <p:grpSpPr>
          <a:xfrm>
            <a:off x="-16223727" y="13393"/>
            <a:ext cx="12164233" cy="6858000"/>
            <a:chOff x="-14863557" y="13393"/>
            <a:chExt cx="12164233" cy="6858000"/>
          </a:xfrm>
        </p:grpSpPr>
        <p:sp>
          <p:nvSpPr>
            <p:cNvPr id="76" name="Rectangle 75">
              <a:extLst>
                <a:ext uri="{FF2B5EF4-FFF2-40B4-BE49-F238E27FC236}">
                  <a16:creationId xmlns:a16="http://schemas.microsoft.com/office/drawing/2014/main" id="{7F206A52-C5F8-4985-9FF6-E9306F23E78A}"/>
                </a:ext>
              </a:extLst>
            </p:cNvPr>
            <p:cNvSpPr/>
            <p:nvPr/>
          </p:nvSpPr>
          <p:spPr>
            <a:xfrm>
              <a:off x="-14863557" y="13393"/>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7" name="Group 76">
              <a:extLst>
                <a:ext uri="{FF2B5EF4-FFF2-40B4-BE49-F238E27FC236}">
                  <a16:creationId xmlns:a16="http://schemas.microsoft.com/office/drawing/2014/main" id="{3587A7ED-E103-41E2-B11A-6939085C2AD5}"/>
                </a:ext>
              </a:extLst>
            </p:cNvPr>
            <p:cNvGrpSpPr/>
            <p:nvPr/>
          </p:nvGrpSpPr>
          <p:grpSpPr>
            <a:xfrm>
              <a:off x="-3936453" y="2168508"/>
              <a:ext cx="1237129" cy="2456330"/>
              <a:chOff x="10927104" y="2200835"/>
              <a:chExt cx="1237129" cy="2456330"/>
            </a:xfrm>
            <a:solidFill>
              <a:srgbClr val="FFC000"/>
            </a:solidFill>
          </p:grpSpPr>
          <p:sp>
            <p:nvSpPr>
              <p:cNvPr id="78" name="Freeform: Shape 77">
                <a:extLst>
                  <a:ext uri="{FF2B5EF4-FFF2-40B4-BE49-F238E27FC236}">
                    <a16:creationId xmlns:a16="http://schemas.microsoft.com/office/drawing/2014/main" id="{64A53A65-F394-4B8E-9FCD-AFC9A19F8CCD}"/>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9" name="TextBox 78">
                <a:extLst>
                  <a:ext uri="{FF2B5EF4-FFF2-40B4-BE49-F238E27FC236}">
                    <a16:creationId xmlns:a16="http://schemas.microsoft.com/office/drawing/2014/main" id="{2CE98001-B56A-48F8-9B9E-5A4EB06524EA}"/>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Work Flow </a:t>
                </a:r>
              </a:p>
            </p:txBody>
          </p:sp>
        </p:grpSp>
        <p:pic>
          <p:nvPicPr>
            <p:cNvPr id="80" name="Picture 79">
              <a:extLst>
                <a:ext uri="{FF2B5EF4-FFF2-40B4-BE49-F238E27FC236}">
                  <a16:creationId xmlns:a16="http://schemas.microsoft.com/office/drawing/2014/main" id="{C4C914C1-18A2-4B2E-8ACD-25F874D0DC65}"/>
                </a:ext>
              </a:extLst>
            </p:cNvPr>
            <p:cNvPicPr>
              <a:picLocks noChangeAspect="1"/>
            </p:cNvPicPr>
            <p:nvPr/>
          </p:nvPicPr>
          <p:blipFill>
            <a:blip r:embed="rId15"/>
            <a:stretch>
              <a:fillRect/>
            </a:stretch>
          </p:blipFill>
          <p:spPr>
            <a:xfrm rot="16200000">
              <a:off x="-3854128" y="3138937"/>
              <a:ext cx="515471" cy="515471"/>
            </a:xfrm>
            <a:prstGeom prst="rect">
              <a:avLst/>
            </a:prstGeom>
          </p:spPr>
        </p:pic>
      </p:grpSp>
      <p:grpSp>
        <p:nvGrpSpPr>
          <p:cNvPr id="12" name="Group 11">
            <a:extLst>
              <a:ext uri="{FF2B5EF4-FFF2-40B4-BE49-F238E27FC236}">
                <a16:creationId xmlns:a16="http://schemas.microsoft.com/office/drawing/2014/main" id="{10E0921F-DC7F-4E60-B810-FE39F0AC224A}"/>
              </a:ext>
            </a:extLst>
          </p:cNvPr>
          <p:cNvGrpSpPr/>
          <p:nvPr/>
        </p:nvGrpSpPr>
        <p:grpSpPr>
          <a:xfrm>
            <a:off x="-16767267" y="13393"/>
            <a:ext cx="12164233" cy="6858000"/>
            <a:chOff x="-15361377" y="13393"/>
            <a:chExt cx="12164233" cy="6858000"/>
          </a:xfrm>
        </p:grpSpPr>
        <p:sp>
          <p:nvSpPr>
            <p:cNvPr id="81" name="Rectangle 80">
              <a:extLst>
                <a:ext uri="{FF2B5EF4-FFF2-40B4-BE49-F238E27FC236}">
                  <a16:creationId xmlns:a16="http://schemas.microsoft.com/office/drawing/2014/main" id="{C0ABBB3A-301F-4D3D-8397-6AB03110B63F}"/>
                </a:ext>
              </a:extLst>
            </p:cNvPr>
            <p:cNvSpPr/>
            <p:nvPr/>
          </p:nvSpPr>
          <p:spPr>
            <a:xfrm>
              <a:off x="-15361377" y="13393"/>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82" name="Group 81">
              <a:extLst>
                <a:ext uri="{FF2B5EF4-FFF2-40B4-BE49-F238E27FC236}">
                  <a16:creationId xmlns:a16="http://schemas.microsoft.com/office/drawing/2014/main" id="{F75C97DF-0128-45BB-9061-8ECA2FF93611}"/>
                </a:ext>
              </a:extLst>
            </p:cNvPr>
            <p:cNvGrpSpPr/>
            <p:nvPr/>
          </p:nvGrpSpPr>
          <p:grpSpPr>
            <a:xfrm>
              <a:off x="-4434273" y="2168508"/>
              <a:ext cx="1237129" cy="2456330"/>
              <a:chOff x="10927104" y="2200835"/>
              <a:chExt cx="1237129" cy="2456330"/>
            </a:xfrm>
            <a:solidFill>
              <a:srgbClr val="C00000"/>
            </a:solidFill>
          </p:grpSpPr>
          <p:sp>
            <p:nvSpPr>
              <p:cNvPr id="83" name="Freeform: Shape 82">
                <a:extLst>
                  <a:ext uri="{FF2B5EF4-FFF2-40B4-BE49-F238E27FC236}">
                    <a16:creationId xmlns:a16="http://schemas.microsoft.com/office/drawing/2014/main" id="{46060F46-1477-4C67-8D32-4237D01289D2}"/>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4" name="TextBox 83">
                <a:extLst>
                  <a:ext uri="{FF2B5EF4-FFF2-40B4-BE49-F238E27FC236}">
                    <a16:creationId xmlns:a16="http://schemas.microsoft.com/office/drawing/2014/main" id="{13B139C4-0907-47A4-816E-ACA8F44AE614}"/>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Coding</a:t>
                </a:r>
              </a:p>
            </p:txBody>
          </p:sp>
        </p:grpSp>
        <p:pic>
          <p:nvPicPr>
            <p:cNvPr id="85" name="Picture 84">
              <a:extLst>
                <a:ext uri="{FF2B5EF4-FFF2-40B4-BE49-F238E27FC236}">
                  <a16:creationId xmlns:a16="http://schemas.microsoft.com/office/drawing/2014/main" id="{FD823A20-79C7-4042-82E7-2E9916BB9496}"/>
                </a:ext>
              </a:extLst>
            </p:cNvPr>
            <p:cNvPicPr>
              <a:picLocks noChangeAspect="1"/>
            </p:cNvPicPr>
            <p:nvPr/>
          </p:nvPicPr>
          <p:blipFill>
            <a:blip r:embed="rId16"/>
            <a:stretch>
              <a:fillRect/>
            </a:stretch>
          </p:blipFill>
          <p:spPr>
            <a:xfrm rot="16200000">
              <a:off x="-4307022" y="3123249"/>
              <a:ext cx="546847" cy="546847"/>
            </a:xfrm>
            <a:prstGeom prst="rect">
              <a:avLst/>
            </a:prstGeom>
          </p:spPr>
        </p:pic>
      </p:grpSp>
      <p:grpSp>
        <p:nvGrpSpPr>
          <p:cNvPr id="11" name="Group 10">
            <a:extLst>
              <a:ext uri="{FF2B5EF4-FFF2-40B4-BE49-F238E27FC236}">
                <a16:creationId xmlns:a16="http://schemas.microsoft.com/office/drawing/2014/main" id="{D1B3F873-BA72-4FF9-8EB2-C16930E547D9}"/>
              </a:ext>
            </a:extLst>
          </p:cNvPr>
          <p:cNvGrpSpPr/>
          <p:nvPr/>
        </p:nvGrpSpPr>
        <p:grpSpPr>
          <a:xfrm>
            <a:off x="-17310750" y="11586"/>
            <a:ext cx="12164233" cy="6858000"/>
            <a:chOff x="-15843900" y="11586"/>
            <a:chExt cx="12164233" cy="6858000"/>
          </a:xfrm>
        </p:grpSpPr>
        <p:sp>
          <p:nvSpPr>
            <p:cNvPr id="91" name="Rectangle 90">
              <a:extLst>
                <a:ext uri="{FF2B5EF4-FFF2-40B4-BE49-F238E27FC236}">
                  <a16:creationId xmlns:a16="http://schemas.microsoft.com/office/drawing/2014/main" id="{F879561B-DB93-43F3-BA56-E3C691595D25}"/>
                </a:ext>
              </a:extLst>
            </p:cNvPr>
            <p:cNvSpPr/>
            <p:nvPr/>
          </p:nvSpPr>
          <p:spPr>
            <a:xfrm>
              <a:off x="-15843900" y="11586"/>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2" name="Group 91">
              <a:extLst>
                <a:ext uri="{FF2B5EF4-FFF2-40B4-BE49-F238E27FC236}">
                  <a16:creationId xmlns:a16="http://schemas.microsoft.com/office/drawing/2014/main" id="{D6AB883D-3E21-4B18-B18F-F5F321D66E46}"/>
                </a:ext>
              </a:extLst>
            </p:cNvPr>
            <p:cNvGrpSpPr/>
            <p:nvPr/>
          </p:nvGrpSpPr>
          <p:grpSpPr>
            <a:xfrm>
              <a:off x="-4916796" y="2189561"/>
              <a:ext cx="1237129" cy="2456330"/>
              <a:chOff x="10927104" y="2200835"/>
              <a:chExt cx="1237129" cy="2456330"/>
            </a:xfrm>
            <a:solidFill>
              <a:srgbClr val="FF0000"/>
            </a:solidFill>
          </p:grpSpPr>
          <p:sp>
            <p:nvSpPr>
              <p:cNvPr id="93" name="Freeform: Shape 92">
                <a:extLst>
                  <a:ext uri="{FF2B5EF4-FFF2-40B4-BE49-F238E27FC236}">
                    <a16:creationId xmlns:a16="http://schemas.microsoft.com/office/drawing/2014/main" id="{B6C3678D-9A2F-412B-9135-09E55871E737}"/>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4" name="TextBox 93">
                <a:extLst>
                  <a:ext uri="{FF2B5EF4-FFF2-40B4-BE49-F238E27FC236}">
                    <a16:creationId xmlns:a16="http://schemas.microsoft.com/office/drawing/2014/main" id="{83C382C9-5A60-4667-A080-9C60F2BABDA8}"/>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Demo</a:t>
                </a:r>
              </a:p>
            </p:txBody>
          </p:sp>
        </p:grpSp>
        <p:pic>
          <p:nvPicPr>
            <p:cNvPr id="95" name="Picture 94">
              <a:extLst>
                <a:ext uri="{FF2B5EF4-FFF2-40B4-BE49-F238E27FC236}">
                  <a16:creationId xmlns:a16="http://schemas.microsoft.com/office/drawing/2014/main" id="{5AF9A32A-B678-44CB-B8D6-E278986DBB13}"/>
                </a:ext>
              </a:extLst>
            </p:cNvPr>
            <p:cNvPicPr>
              <a:picLocks noChangeAspect="1"/>
            </p:cNvPicPr>
            <p:nvPr/>
          </p:nvPicPr>
          <p:blipFill>
            <a:blip r:embed="rId17"/>
            <a:stretch>
              <a:fillRect/>
            </a:stretch>
          </p:blipFill>
          <p:spPr>
            <a:xfrm rot="16200000">
              <a:off x="-4809220" y="3131454"/>
              <a:ext cx="572545" cy="572545"/>
            </a:xfrm>
            <a:prstGeom prst="rect">
              <a:avLst/>
            </a:prstGeom>
          </p:spPr>
        </p:pic>
      </p:grpSp>
      <p:grpSp>
        <p:nvGrpSpPr>
          <p:cNvPr id="8" name="Group 7">
            <a:extLst>
              <a:ext uri="{FF2B5EF4-FFF2-40B4-BE49-F238E27FC236}">
                <a16:creationId xmlns:a16="http://schemas.microsoft.com/office/drawing/2014/main" id="{DC01864B-0072-4AD4-B802-543C258F9243}"/>
              </a:ext>
            </a:extLst>
          </p:cNvPr>
          <p:cNvGrpSpPr/>
          <p:nvPr/>
        </p:nvGrpSpPr>
        <p:grpSpPr>
          <a:xfrm>
            <a:off x="-17792068" y="11430"/>
            <a:ext cx="12164233" cy="6858000"/>
            <a:chOff x="-16325218" y="11430"/>
            <a:chExt cx="12164233" cy="6858000"/>
          </a:xfrm>
        </p:grpSpPr>
        <p:sp>
          <p:nvSpPr>
            <p:cNvPr id="96" name="Rectangle 95">
              <a:extLst>
                <a:ext uri="{FF2B5EF4-FFF2-40B4-BE49-F238E27FC236}">
                  <a16:creationId xmlns:a16="http://schemas.microsoft.com/office/drawing/2014/main" id="{D87DB16F-15EF-45DE-8370-B899DAF1B95F}"/>
                </a:ext>
              </a:extLst>
            </p:cNvPr>
            <p:cNvSpPr/>
            <p:nvPr/>
          </p:nvSpPr>
          <p:spPr>
            <a:xfrm>
              <a:off x="-1632521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7" name="Group 96">
              <a:extLst>
                <a:ext uri="{FF2B5EF4-FFF2-40B4-BE49-F238E27FC236}">
                  <a16:creationId xmlns:a16="http://schemas.microsoft.com/office/drawing/2014/main" id="{DCCCA264-F8C7-4CEF-B132-03D2DF1330C8}"/>
                </a:ext>
              </a:extLst>
            </p:cNvPr>
            <p:cNvGrpSpPr/>
            <p:nvPr/>
          </p:nvGrpSpPr>
          <p:grpSpPr>
            <a:xfrm>
              <a:off x="-5398114" y="2200835"/>
              <a:ext cx="1237129" cy="2456330"/>
              <a:chOff x="10927104" y="2200835"/>
              <a:chExt cx="1237129" cy="2456330"/>
            </a:xfrm>
            <a:solidFill>
              <a:srgbClr val="FFC000"/>
            </a:solidFill>
          </p:grpSpPr>
          <p:sp>
            <p:nvSpPr>
              <p:cNvPr id="98" name="Freeform: Shape 97">
                <a:extLst>
                  <a:ext uri="{FF2B5EF4-FFF2-40B4-BE49-F238E27FC236}">
                    <a16:creationId xmlns:a16="http://schemas.microsoft.com/office/drawing/2014/main" id="{B34E6EE4-F63B-4709-A0F6-F6C9B1A4C15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9" name="TextBox 98">
                <a:extLst>
                  <a:ext uri="{FF2B5EF4-FFF2-40B4-BE49-F238E27FC236}">
                    <a16:creationId xmlns:a16="http://schemas.microsoft.com/office/drawing/2014/main" id="{51367901-C575-4785-A1D7-36F78DC2E4EA}"/>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Snap</a:t>
                </a:r>
              </a:p>
            </p:txBody>
          </p:sp>
        </p:grpSp>
        <p:pic>
          <p:nvPicPr>
            <p:cNvPr id="100" name="Picture 99">
              <a:extLst>
                <a:ext uri="{FF2B5EF4-FFF2-40B4-BE49-F238E27FC236}">
                  <a16:creationId xmlns:a16="http://schemas.microsoft.com/office/drawing/2014/main" id="{28C933A0-13C6-4E84-8C70-EFD326C3A571}"/>
                </a:ext>
              </a:extLst>
            </p:cNvPr>
            <p:cNvPicPr>
              <a:picLocks noChangeAspect="1"/>
            </p:cNvPicPr>
            <p:nvPr/>
          </p:nvPicPr>
          <p:blipFill>
            <a:blip r:embed="rId18"/>
            <a:stretch>
              <a:fillRect/>
            </a:stretch>
          </p:blipFill>
          <p:spPr>
            <a:xfrm rot="16200000">
              <a:off x="-5251394" y="3162300"/>
              <a:ext cx="533400" cy="533400"/>
            </a:xfrm>
            <a:prstGeom prst="rect">
              <a:avLst/>
            </a:prstGeom>
          </p:spPr>
        </p:pic>
      </p:grpSp>
      <p:grpSp>
        <p:nvGrpSpPr>
          <p:cNvPr id="6" name="Group 5">
            <a:extLst>
              <a:ext uri="{FF2B5EF4-FFF2-40B4-BE49-F238E27FC236}">
                <a16:creationId xmlns:a16="http://schemas.microsoft.com/office/drawing/2014/main" id="{1D330824-0088-408F-8DBE-20BC9BE1462D}"/>
              </a:ext>
            </a:extLst>
          </p:cNvPr>
          <p:cNvGrpSpPr/>
          <p:nvPr/>
        </p:nvGrpSpPr>
        <p:grpSpPr>
          <a:xfrm>
            <a:off x="-18330779" y="11274"/>
            <a:ext cx="12164233" cy="6858000"/>
            <a:chOff x="-16818209" y="11274"/>
            <a:chExt cx="12164233" cy="6858000"/>
          </a:xfrm>
        </p:grpSpPr>
        <p:sp>
          <p:nvSpPr>
            <p:cNvPr id="101" name="Rectangle 100">
              <a:extLst>
                <a:ext uri="{FF2B5EF4-FFF2-40B4-BE49-F238E27FC236}">
                  <a16:creationId xmlns:a16="http://schemas.microsoft.com/office/drawing/2014/main" id="{4F74E032-B2A0-452B-B53F-B1F996969182}"/>
                </a:ext>
              </a:extLst>
            </p:cNvPr>
            <p:cNvSpPr/>
            <p:nvPr/>
          </p:nvSpPr>
          <p:spPr>
            <a:xfrm>
              <a:off x="-16818209" y="1127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2" name="Group 101">
              <a:extLst>
                <a:ext uri="{FF2B5EF4-FFF2-40B4-BE49-F238E27FC236}">
                  <a16:creationId xmlns:a16="http://schemas.microsoft.com/office/drawing/2014/main" id="{208878C4-941A-4241-87EA-D3311EF0A6E9}"/>
                </a:ext>
              </a:extLst>
            </p:cNvPr>
            <p:cNvGrpSpPr/>
            <p:nvPr/>
          </p:nvGrpSpPr>
          <p:grpSpPr>
            <a:xfrm>
              <a:off x="-5891105" y="2212109"/>
              <a:ext cx="1237129" cy="2456330"/>
              <a:chOff x="10927104" y="2200835"/>
              <a:chExt cx="1237129" cy="2456330"/>
            </a:xfrm>
            <a:solidFill>
              <a:srgbClr val="92D050"/>
            </a:solidFill>
          </p:grpSpPr>
          <p:sp>
            <p:nvSpPr>
              <p:cNvPr id="103" name="Freeform: Shape 102">
                <a:extLst>
                  <a:ext uri="{FF2B5EF4-FFF2-40B4-BE49-F238E27FC236}">
                    <a16:creationId xmlns:a16="http://schemas.microsoft.com/office/drawing/2014/main" id="{897416EB-1F88-4FCD-BFDD-417A3B47BFCC}"/>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4" name="TextBox 103">
                <a:extLst>
                  <a:ext uri="{FF2B5EF4-FFF2-40B4-BE49-F238E27FC236}">
                    <a16:creationId xmlns:a16="http://schemas.microsoft.com/office/drawing/2014/main" id="{9977377A-723C-401A-8AD3-CD22B24656C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Testing</a:t>
                </a:r>
              </a:p>
            </p:txBody>
          </p:sp>
        </p:grpSp>
        <p:pic>
          <p:nvPicPr>
            <p:cNvPr id="105" name="Picture 104">
              <a:extLst>
                <a:ext uri="{FF2B5EF4-FFF2-40B4-BE49-F238E27FC236}">
                  <a16:creationId xmlns:a16="http://schemas.microsoft.com/office/drawing/2014/main" id="{B3B5BBC3-4D86-4C24-BA65-7FE6EDE08AA4}"/>
                </a:ext>
              </a:extLst>
            </p:cNvPr>
            <p:cNvPicPr>
              <a:picLocks noChangeAspect="1"/>
            </p:cNvPicPr>
            <p:nvPr/>
          </p:nvPicPr>
          <p:blipFill>
            <a:blip r:embed="rId19"/>
            <a:stretch>
              <a:fillRect/>
            </a:stretch>
          </p:blipFill>
          <p:spPr>
            <a:xfrm rot="16200000">
              <a:off x="-5874373" y="3108580"/>
              <a:ext cx="663388" cy="663388"/>
            </a:xfrm>
            <a:prstGeom prst="rect">
              <a:avLst/>
            </a:prstGeom>
          </p:spPr>
        </p:pic>
      </p:grpSp>
      <p:grpSp>
        <p:nvGrpSpPr>
          <p:cNvPr id="5" name="Group 4">
            <a:extLst>
              <a:ext uri="{FF2B5EF4-FFF2-40B4-BE49-F238E27FC236}">
                <a16:creationId xmlns:a16="http://schemas.microsoft.com/office/drawing/2014/main" id="{7921A158-2456-476A-ACCE-1AE2B6D370F3}"/>
              </a:ext>
            </a:extLst>
          </p:cNvPr>
          <p:cNvGrpSpPr/>
          <p:nvPr/>
        </p:nvGrpSpPr>
        <p:grpSpPr>
          <a:xfrm>
            <a:off x="-18855674" y="11430"/>
            <a:ext cx="12164233" cy="6858000"/>
            <a:chOff x="-17297384" y="11430"/>
            <a:chExt cx="12164233" cy="6858000"/>
          </a:xfrm>
        </p:grpSpPr>
        <p:sp>
          <p:nvSpPr>
            <p:cNvPr id="106" name="Rectangle 105">
              <a:extLst>
                <a:ext uri="{FF2B5EF4-FFF2-40B4-BE49-F238E27FC236}">
                  <a16:creationId xmlns:a16="http://schemas.microsoft.com/office/drawing/2014/main" id="{5322BCD8-B9AA-4F1A-904D-4214B67BA855}"/>
                </a:ext>
              </a:extLst>
            </p:cNvPr>
            <p:cNvSpPr/>
            <p:nvPr/>
          </p:nvSpPr>
          <p:spPr>
            <a:xfrm>
              <a:off x="-17297384"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7" name="Group 106">
              <a:extLst>
                <a:ext uri="{FF2B5EF4-FFF2-40B4-BE49-F238E27FC236}">
                  <a16:creationId xmlns:a16="http://schemas.microsoft.com/office/drawing/2014/main" id="{747B2932-49C2-403F-B9EE-C9D301A44D41}"/>
                </a:ext>
              </a:extLst>
            </p:cNvPr>
            <p:cNvGrpSpPr/>
            <p:nvPr/>
          </p:nvGrpSpPr>
          <p:grpSpPr>
            <a:xfrm>
              <a:off x="-6370280" y="2200835"/>
              <a:ext cx="1237129" cy="2456330"/>
              <a:chOff x="10927104" y="2200835"/>
              <a:chExt cx="1237129" cy="2456330"/>
            </a:xfrm>
            <a:solidFill>
              <a:schemeClr val="accent2">
                <a:lumMod val="75000"/>
              </a:schemeClr>
            </a:solidFill>
          </p:grpSpPr>
          <p:sp>
            <p:nvSpPr>
              <p:cNvPr id="108" name="Freeform: Shape 107">
                <a:extLst>
                  <a:ext uri="{FF2B5EF4-FFF2-40B4-BE49-F238E27FC236}">
                    <a16:creationId xmlns:a16="http://schemas.microsoft.com/office/drawing/2014/main" id="{2A20210E-9BC4-4C2A-811B-687B15E8FA2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9" name="TextBox 108">
                <a:extLst>
                  <a:ext uri="{FF2B5EF4-FFF2-40B4-BE49-F238E27FC236}">
                    <a16:creationId xmlns:a16="http://schemas.microsoft.com/office/drawing/2014/main" id="{E9C000EC-0D9F-474B-81F8-D3614247155D}"/>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Result</a:t>
                </a:r>
              </a:p>
            </p:txBody>
          </p:sp>
        </p:grpSp>
        <p:pic>
          <p:nvPicPr>
            <p:cNvPr id="110" name="Picture 109">
              <a:extLst>
                <a:ext uri="{FF2B5EF4-FFF2-40B4-BE49-F238E27FC236}">
                  <a16:creationId xmlns:a16="http://schemas.microsoft.com/office/drawing/2014/main" id="{8866ADA1-C641-4B54-AA6C-CCBDD3348A06}"/>
                </a:ext>
              </a:extLst>
            </p:cNvPr>
            <p:cNvPicPr>
              <a:picLocks noChangeAspect="1"/>
            </p:cNvPicPr>
            <p:nvPr/>
          </p:nvPicPr>
          <p:blipFill>
            <a:blip r:embed="rId20"/>
            <a:stretch>
              <a:fillRect/>
            </a:stretch>
          </p:blipFill>
          <p:spPr>
            <a:xfrm rot="16200000">
              <a:off x="-6285714" y="3173506"/>
              <a:ext cx="510989" cy="510989"/>
            </a:xfrm>
            <a:prstGeom prst="rect">
              <a:avLst/>
            </a:prstGeom>
          </p:spPr>
        </p:pic>
      </p:grpSp>
      <p:grpSp>
        <p:nvGrpSpPr>
          <p:cNvPr id="2" name="Group 1">
            <a:extLst>
              <a:ext uri="{FF2B5EF4-FFF2-40B4-BE49-F238E27FC236}">
                <a16:creationId xmlns:a16="http://schemas.microsoft.com/office/drawing/2014/main" id="{1FCE99C7-DCA9-4AB0-B584-C629292DB967}"/>
              </a:ext>
            </a:extLst>
          </p:cNvPr>
          <p:cNvGrpSpPr/>
          <p:nvPr/>
        </p:nvGrpSpPr>
        <p:grpSpPr>
          <a:xfrm>
            <a:off x="-19355768" y="11247"/>
            <a:ext cx="12164233" cy="6858000"/>
            <a:chOff x="-17766998" y="11247"/>
            <a:chExt cx="12164233" cy="6858000"/>
          </a:xfrm>
        </p:grpSpPr>
        <p:sp>
          <p:nvSpPr>
            <p:cNvPr id="111" name="Rectangle 110">
              <a:extLst>
                <a:ext uri="{FF2B5EF4-FFF2-40B4-BE49-F238E27FC236}">
                  <a16:creationId xmlns:a16="http://schemas.microsoft.com/office/drawing/2014/main" id="{C941B9E8-B273-491D-BFCA-34A34C59DA45}"/>
                </a:ext>
              </a:extLst>
            </p:cNvPr>
            <p:cNvSpPr/>
            <p:nvPr/>
          </p:nvSpPr>
          <p:spPr>
            <a:xfrm>
              <a:off x="-17766998" y="11247"/>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2" name="Group 111">
              <a:extLst>
                <a:ext uri="{FF2B5EF4-FFF2-40B4-BE49-F238E27FC236}">
                  <a16:creationId xmlns:a16="http://schemas.microsoft.com/office/drawing/2014/main" id="{4C026B2A-B1A4-4B04-9362-0FE80074EEDE}"/>
                </a:ext>
              </a:extLst>
            </p:cNvPr>
            <p:cNvGrpSpPr/>
            <p:nvPr/>
          </p:nvGrpSpPr>
          <p:grpSpPr>
            <a:xfrm>
              <a:off x="-6839894" y="2189222"/>
              <a:ext cx="1237129" cy="2456330"/>
              <a:chOff x="10927104" y="2200835"/>
              <a:chExt cx="1237129" cy="2456330"/>
            </a:xfrm>
            <a:solidFill>
              <a:srgbClr val="00B050"/>
            </a:solidFill>
          </p:grpSpPr>
          <p:sp>
            <p:nvSpPr>
              <p:cNvPr id="113" name="Freeform: Shape 112">
                <a:extLst>
                  <a:ext uri="{FF2B5EF4-FFF2-40B4-BE49-F238E27FC236}">
                    <a16:creationId xmlns:a16="http://schemas.microsoft.com/office/drawing/2014/main" id="{F713FD38-0806-4F55-8D5D-14998013850A}"/>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14" name="TextBox 113">
                <a:extLst>
                  <a:ext uri="{FF2B5EF4-FFF2-40B4-BE49-F238E27FC236}">
                    <a16:creationId xmlns:a16="http://schemas.microsoft.com/office/drawing/2014/main" id="{F9A87DD7-3856-47C0-9A18-C811AE8793B2}"/>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Conclusion</a:t>
                </a:r>
              </a:p>
            </p:txBody>
          </p:sp>
        </p:grpSp>
        <p:pic>
          <p:nvPicPr>
            <p:cNvPr id="115" name="Picture 114">
              <a:extLst>
                <a:ext uri="{FF2B5EF4-FFF2-40B4-BE49-F238E27FC236}">
                  <a16:creationId xmlns:a16="http://schemas.microsoft.com/office/drawing/2014/main" id="{7C9D8949-50E3-4875-870B-E1D02DB1B615}"/>
                </a:ext>
              </a:extLst>
            </p:cNvPr>
            <p:cNvPicPr>
              <a:picLocks noChangeAspect="1"/>
            </p:cNvPicPr>
            <p:nvPr/>
          </p:nvPicPr>
          <p:blipFill>
            <a:blip r:embed="rId21"/>
            <a:stretch>
              <a:fillRect/>
            </a:stretch>
          </p:blipFill>
          <p:spPr>
            <a:xfrm rot="16200000">
              <a:off x="-6751445" y="3121551"/>
              <a:ext cx="591671" cy="591671"/>
            </a:xfrm>
            <a:prstGeom prst="rect">
              <a:avLst/>
            </a:prstGeom>
          </p:spPr>
        </p:pic>
      </p:grpSp>
      <p:sp>
        <p:nvSpPr>
          <p:cNvPr id="3" name="TextBox 2">
            <a:extLst>
              <a:ext uri="{FF2B5EF4-FFF2-40B4-BE49-F238E27FC236}">
                <a16:creationId xmlns:a16="http://schemas.microsoft.com/office/drawing/2014/main" id="{CB3F20FA-86B5-4646-AE41-45ABA91E4EC0}"/>
              </a:ext>
            </a:extLst>
          </p:cNvPr>
          <p:cNvSpPr txBox="1"/>
          <p:nvPr/>
        </p:nvSpPr>
        <p:spPr>
          <a:xfrm>
            <a:off x="1309444" y="2001492"/>
            <a:ext cx="9360372" cy="3970318"/>
          </a:xfrm>
          <a:prstGeom prst="rect">
            <a:avLst/>
          </a:prstGeom>
          <a:noFill/>
        </p:spPr>
        <p:txBody>
          <a:bodyPr wrap="square" rtlCol="0">
            <a:spAutoFit/>
          </a:bodyPr>
          <a:lstStyle/>
          <a:p>
            <a:r>
              <a:rPr lang="en-US" sz="2800" dirty="0">
                <a:latin typeface="Tw Cen MT" panose="020B0602020104020603" pitchFamily="34" charset="0"/>
              </a:rPr>
              <a:t>Phishing is an attack wherein the attacker exploits social engineering techniques to perform identity theft. Phishing traditionally functions by sending forged e-mail, mimicking an online bank, auction or payment sites, guiding users to a bogus web page which is carefully designed to look like the login to the genuine site. Phishing aims to collect sensitive and personal information such as usernames, passwords, credit card numbers, and even money by impersonating a legitimate entity in the cyber space.</a:t>
            </a:r>
            <a:endParaRPr lang="en-IN" sz="2800" dirty="0">
              <a:latin typeface="Tw Cen MT" panose="020B0602020104020603" pitchFamily="34" charset="0"/>
            </a:endParaRPr>
          </a:p>
        </p:txBody>
      </p:sp>
      <p:sp>
        <p:nvSpPr>
          <p:cNvPr id="7" name="TextBox 6">
            <a:extLst>
              <a:ext uri="{FF2B5EF4-FFF2-40B4-BE49-F238E27FC236}">
                <a16:creationId xmlns:a16="http://schemas.microsoft.com/office/drawing/2014/main" id="{1DF46298-98C9-4527-A680-084FD24C0F41}"/>
              </a:ext>
            </a:extLst>
          </p:cNvPr>
          <p:cNvSpPr txBox="1"/>
          <p:nvPr/>
        </p:nvSpPr>
        <p:spPr>
          <a:xfrm>
            <a:off x="1309444" y="886190"/>
            <a:ext cx="9215972" cy="707886"/>
          </a:xfrm>
          <a:prstGeom prst="rect">
            <a:avLst/>
          </a:prstGeom>
          <a:noFill/>
        </p:spPr>
        <p:txBody>
          <a:bodyPr wrap="square" rtlCol="0">
            <a:spAutoFit/>
          </a:bodyPr>
          <a:lstStyle/>
          <a:p>
            <a:r>
              <a:rPr lang="en-US" sz="4000" b="1" dirty="0">
                <a:solidFill>
                  <a:srgbClr val="00B050"/>
                </a:solidFill>
                <a:latin typeface="Tw Cen MT" panose="020B0602020104020603" pitchFamily="34" charset="0"/>
              </a:rPr>
              <a:t>Introduction:</a:t>
            </a:r>
            <a:endParaRPr lang="en-IN" sz="4000" b="1" dirty="0">
              <a:solidFill>
                <a:schemeClr val="accent6"/>
              </a:solidFill>
              <a:latin typeface="Tw Cen MT" panose="020B0602020104020603" pitchFamily="34" charset="0"/>
            </a:endParaRPr>
          </a:p>
        </p:txBody>
      </p:sp>
    </p:spTree>
    <p:extLst>
      <p:ext uri="{BB962C8B-B14F-4D97-AF65-F5344CB8AC3E}">
        <p14:creationId xmlns:p14="http://schemas.microsoft.com/office/powerpoint/2010/main" val="4030039355"/>
      </p:ext>
    </p:extLst>
  </p:cSld>
  <p:clrMapOvr>
    <a:masterClrMapping/>
  </p:clrMapOvr>
  <p:transition spd="slow">
    <p:cover dir="r"/>
    <p:sndAc>
      <p:stSnd>
        <p:snd r:embed="rId2" name="click.wav"/>
      </p:stSnd>
    </p:sndAc>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7" name="Group 116">
            <a:extLst>
              <a:ext uri="{FF2B5EF4-FFF2-40B4-BE49-F238E27FC236}">
                <a16:creationId xmlns:a16="http://schemas.microsoft.com/office/drawing/2014/main" id="{EDA28C03-7632-4241-95B7-FBB636F961F7}"/>
              </a:ext>
            </a:extLst>
          </p:cNvPr>
          <p:cNvGrpSpPr/>
          <p:nvPr/>
        </p:nvGrpSpPr>
        <p:grpSpPr>
          <a:xfrm>
            <a:off x="32933" y="9115"/>
            <a:ext cx="12164233" cy="6858000"/>
            <a:chOff x="35784" y="9284"/>
            <a:chExt cx="12164233" cy="6858000"/>
          </a:xfrm>
        </p:grpSpPr>
        <p:sp>
          <p:nvSpPr>
            <p:cNvPr id="4" name="Rectangle 3">
              <a:extLst>
                <a:ext uri="{FF2B5EF4-FFF2-40B4-BE49-F238E27FC236}">
                  <a16:creationId xmlns:a16="http://schemas.microsoft.com/office/drawing/2014/main" id="{5325182F-DD99-4A1B-A101-4E4A66FEA396}"/>
                </a:ext>
              </a:extLst>
            </p:cNvPr>
            <p:cNvSpPr/>
            <p:nvPr/>
          </p:nvSpPr>
          <p:spPr>
            <a:xfrm>
              <a:off x="35784" y="928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5" name="Group 14">
              <a:extLst>
                <a:ext uri="{FF2B5EF4-FFF2-40B4-BE49-F238E27FC236}">
                  <a16:creationId xmlns:a16="http://schemas.microsoft.com/office/drawing/2014/main" id="{3612D5D8-A1B2-470F-913B-0E3CB2D318D0}"/>
                </a:ext>
              </a:extLst>
            </p:cNvPr>
            <p:cNvGrpSpPr/>
            <p:nvPr/>
          </p:nvGrpSpPr>
          <p:grpSpPr>
            <a:xfrm>
              <a:off x="10962888" y="2189405"/>
              <a:ext cx="1237129" cy="2456330"/>
              <a:chOff x="10927104" y="2200835"/>
              <a:chExt cx="1237129" cy="2456330"/>
            </a:xfrm>
          </p:grpSpPr>
          <p:sp>
            <p:nvSpPr>
              <p:cNvPr id="9" name="Freeform: Shape 8">
                <a:extLst>
                  <a:ext uri="{FF2B5EF4-FFF2-40B4-BE49-F238E27FC236}">
                    <a16:creationId xmlns:a16="http://schemas.microsoft.com/office/drawing/2014/main" id="{1B197C8E-43B8-4E09-8B8F-86809218EB6A}"/>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 name="TextBox 9">
                <a:extLst>
                  <a:ext uri="{FF2B5EF4-FFF2-40B4-BE49-F238E27FC236}">
                    <a16:creationId xmlns:a16="http://schemas.microsoft.com/office/drawing/2014/main" id="{F0329830-636B-4BF1-AAD4-1B1F3AC6965A}"/>
                  </a:ext>
                </a:extLst>
              </p:cNvPr>
              <p:cNvSpPr txBox="1"/>
              <p:nvPr/>
            </p:nvSpPr>
            <p:spPr>
              <a:xfrm rot="16200000">
                <a:off x="10815481" y="3167390"/>
                <a:ext cx="2106706" cy="523220"/>
              </a:xfrm>
              <a:prstGeom prst="rect">
                <a:avLst/>
              </a:prstGeom>
              <a:noFill/>
            </p:spPr>
            <p:txBody>
              <a:bodyPr wrap="square" rtlCol="0">
                <a:spAutoFit/>
              </a:bodyPr>
              <a:lstStyle/>
              <a:p>
                <a:pPr algn="ctr"/>
                <a:r>
                  <a:rPr lang="en-IN" sz="2800" b="1" dirty="0">
                    <a:solidFill>
                      <a:schemeClr val="bg2"/>
                    </a:solidFill>
                    <a:latin typeface="Tw Cen MT" panose="020B0602020104020603" pitchFamily="34" charset="0"/>
                  </a:rPr>
                  <a:t>Title</a:t>
                </a:r>
              </a:p>
            </p:txBody>
          </p:sp>
          <p:pic>
            <p:nvPicPr>
              <p:cNvPr id="14" name="Picture 13">
                <a:extLst>
                  <a:ext uri="{FF2B5EF4-FFF2-40B4-BE49-F238E27FC236}">
                    <a16:creationId xmlns:a16="http://schemas.microsoft.com/office/drawing/2014/main" id="{C453BAB4-FDD7-4731-BBE6-4FF701A52ABF}"/>
                  </a:ext>
                </a:extLst>
              </p:cNvPr>
              <p:cNvPicPr>
                <a:picLocks noChangeAspect="1"/>
              </p:cNvPicPr>
              <p:nvPr/>
            </p:nvPicPr>
            <p:blipFill>
              <a:blip r:embed="rId3"/>
              <a:stretch>
                <a:fillRect/>
              </a:stretch>
            </p:blipFill>
            <p:spPr>
              <a:xfrm rot="16200000">
                <a:off x="11030197" y="3171264"/>
                <a:ext cx="515471" cy="515471"/>
              </a:xfrm>
              <a:prstGeom prst="rect">
                <a:avLst/>
              </a:prstGeom>
            </p:spPr>
          </p:pic>
        </p:grpSp>
      </p:grpSp>
      <p:grpSp>
        <p:nvGrpSpPr>
          <p:cNvPr id="116" name="Group 115">
            <a:extLst>
              <a:ext uri="{FF2B5EF4-FFF2-40B4-BE49-F238E27FC236}">
                <a16:creationId xmlns:a16="http://schemas.microsoft.com/office/drawing/2014/main" id="{A1A8396F-0CE5-401D-A629-7EF0B937BE7A}"/>
              </a:ext>
            </a:extLst>
          </p:cNvPr>
          <p:cNvGrpSpPr/>
          <p:nvPr/>
        </p:nvGrpSpPr>
        <p:grpSpPr>
          <a:xfrm>
            <a:off x="29930" y="9284"/>
            <a:ext cx="12164233" cy="6858000"/>
            <a:chOff x="-450130" y="9284"/>
            <a:chExt cx="12164233" cy="6858000"/>
          </a:xfrm>
        </p:grpSpPr>
        <p:sp>
          <p:nvSpPr>
            <p:cNvPr id="16" name="Rectangle 15">
              <a:extLst>
                <a:ext uri="{FF2B5EF4-FFF2-40B4-BE49-F238E27FC236}">
                  <a16:creationId xmlns:a16="http://schemas.microsoft.com/office/drawing/2014/main" id="{2EB8F937-046F-4E9F-9A9C-F21B01918C67}"/>
                </a:ext>
              </a:extLst>
            </p:cNvPr>
            <p:cNvSpPr/>
            <p:nvPr/>
          </p:nvSpPr>
          <p:spPr>
            <a:xfrm>
              <a:off x="-450130" y="928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7" name="Group 16">
              <a:extLst>
                <a:ext uri="{FF2B5EF4-FFF2-40B4-BE49-F238E27FC236}">
                  <a16:creationId xmlns:a16="http://schemas.microsoft.com/office/drawing/2014/main" id="{15EB636C-4A35-4CB9-9765-BE5EEB83BA81}"/>
                </a:ext>
              </a:extLst>
            </p:cNvPr>
            <p:cNvGrpSpPr/>
            <p:nvPr/>
          </p:nvGrpSpPr>
          <p:grpSpPr>
            <a:xfrm>
              <a:off x="10476974" y="2210119"/>
              <a:ext cx="1237129" cy="2456330"/>
              <a:chOff x="10927104" y="2200835"/>
              <a:chExt cx="1237129" cy="2456330"/>
            </a:xfrm>
            <a:solidFill>
              <a:srgbClr val="00B0F0"/>
            </a:solidFill>
          </p:grpSpPr>
          <p:sp>
            <p:nvSpPr>
              <p:cNvPr id="18" name="Freeform: Shape 17">
                <a:extLst>
                  <a:ext uri="{FF2B5EF4-FFF2-40B4-BE49-F238E27FC236}">
                    <a16:creationId xmlns:a16="http://schemas.microsoft.com/office/drawing/2014/main" id="{A175329F-AD58-40ED-BAE9-3E71D36E44D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9" name="TextBox 18">
                <a:extLst>
                  <a:ext uri="{FF2B5EF4-FFF2-40B4-BE49-F238E27FC236}">
                    <a16:creationId xmlns:a16="http://schemas.microsoft.com/office/drawing/2014/main" id="{973C6430-B429-4E48-846F-1FF675FC6845}"/>
                  </a:ext>
                </a:extLst>
              </p:cNvPr>
              <p:cNvSpPr txBox="1"/>
              <p:nvPr/>
            </p:nvSpPr>
            <p:spPr>
              <a:xfrm rot="16200000">
                <a:off x="10815481" y="3167390"/>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Members</a:t>
                </a:r>
              </a:p>
            </p:txBody>
          </p:sp>
        </p:grpSp>
        <p:pic>
          <p:nvPicPr>
            <p:cNvPr id="20" name="Picture 19">
              <a:extLst>
                <a:ext uri="{FF2B5EF4-FFF2-40B4-BE49-F238E27FC236}">
                  <a16:creationId xmlns:a16="http://schemas.microsoft.com/office/drawing/2014/main" id="{CB703892-499F-4AAC-9BDA-766DBB9E5DAC}"/>
                </a:ext>
              </a:extLst>
            </p:cNvPr>
            <p:cNvPicPr>
              <a:picLocks noChangeAspect="1"/>
            </p:cNvPicPr>
            <p:nvPr/>
          </p:nvPicPr>
          <p:blipFill>
            <a:blip r:embed="rId4"/>
            <a:stretch>
              <a:fillRect/>
            </a:stretch>
          </p:blipFill>
          <p:spPr>
            <a:xfrm rot="16200000">
              <a:off x="10449207" y="3059525"/>
              <a:ext cx="757518" cy="757518"/>
            </a:xfrm>
            <a:prstGeom prst="rect">
              <a:avLst/>
            </a:prstGeom>
          </p:spPr>
        </p:pic>
      </p:grpSp>
      <p:grpSp>
        <p:nvGrpSpPr>
          <p:cNvPr id="90" name="Group 89">
            <a:extLst>
              <a:ext uri="{FF2B5EF4-FFF2-40B4-BE49-F238E27FC236}">
                <a16:creationId xmlns:a16="http://schemas.microsoft.com/office/drawing/2014/main" id="{AE831CE4-E4C3-4FB2-B204-7CF09484CB7D}"/>
              </a:ext>
            </a:extLst>
          </p:cNvPr>
          <p:cNvGrpSpPr/>
          <p:nvPr/>
        </p:nvGrpSpPr>
        <p:grpSpPr>
          <a:xfrm>
            <a:off x="33472" y="11247"/>
            <a:ext cx="12172808" cy="6858000"/>
            <a:chOff x="-949508" y="11247"/>
            <a:chExt cx="12172808" cy="6858000"/>
          </a:xfrm>
        </p:grpSpPr>
        <p:sp>
          <p:nvSpPr>
            <p:cNvPr id="26" name="Rectangle 25">
              <a:extLst>
                <a:ext uri="{FF2B5EF4-FFF2-40B4-BE49-F238E27FC236}">
                  <a16:creationId xmlns:a16="http://schemas.microsoft.com/office/drawing/2014/main" id="{AD61848D-D5E7-4749-BB08-70A1449180C7}"/>
                </a:ext>
              </a:extLst>
            </p:cNvPr>
            <p:cNvSpPr/>
            <p:nvPr/>
          </p:nvSpPr>
          <p:spPr>
            <a:xfrm>
              <a:off x="-949508" y="11247"/>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7" name="Group 26">
              <a:extLst>
                <a:ext uri="{FF2B5EF4-FFF2-40B4-BE49-F238E27FC236}">
                  <a16:creationId xmlns:a16="http://schemas.microsoft.com/office/drawing/2014/main" id="{6565B95C-496C-4C2B-AF37-5C72263B34B3}"/>
                </a:ext>
              </a:extLst>
            </p:cNvPr>
            <p:cNvGrpSpPr/>
            <p:nvPr/>
          </p:nvGrpSpPr>
          <p:grpSpPr>
            <a:xfrm>
              <a:off x="9986171" y="2180120"/>
              <a:ext cx="1237129" cy="2456330"/>
              <a:chOff x="10927104" y="2200835"/>
              <a:chExt cx="1237129" cy="2456330"/>
            </a:xfrm>
            <a:solidFill>
              <a:srgbClr val="00B050"/>
            </a:solidFill>
          </p:grpSpPr>
          <p:sp>
            <p:nvSpPr>
              <p:cNvPr id="28" name="Freeform: Shape 27">
                <a:extLst>
                  <a:ext uri="{FF2B5EF4-FFF2-40B4-BE49-F238E27FC236}">
                    <a16:creationId xmlns:a16="http://schemas.microsoft.com/office/drawing/2014/main" id="{E6224042-4E98-405D-822B-4C4EE1934418}"/>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9" name="TextBox 28">
                <a:extLst>
                  <a:ext uri="{FF2B5EF4-FFF2-40B4-BE49-F238E27FC236}">
                    <a16:creationId xmlns:a16="http://schemas.microsoft.com/office/drawing/2014/main" id="{4B793913-7014-47F8-A9DE-CF207EE7F8F5}"/>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Introduction</a:t>
                </a:r>
              </a:p>
            </p:txBody>
          </p:sp>
        </p:grpSp>
        <p:pic>
          <p:nvPicPr>
            <p:cNvPr id="30" name="Picture 29">
              <a:extLst>
                <a:ext uri="{FF2B5EF4-FFF2-40B4-BE49-F238E27FC236}">
                  <a16:creationId xmlns:a16="http://schemas.microsoft.com/office/drawing/2014/main" id="{88271813-6BF2-4092-8659-8524814A75DE}"/>
                </a:ext>
              </a:extLst>
            </p:cNvPr>
            <p:cNvPicPr>
              <a:picLocks noChangeAspect="1"/>
            </p:cNvPicPr>
            <p:nvPr/>
          </p:nvPicPr>
          <p:blipFill>
            <a:blip r:embed="rId5"/>
            <a:stretch>
              <a:fillRect/>
            </a:stretch>
          </p:blipFill>
          <p:spPr>
            <a:xfrm rot="16200000">
              <a:off x="10017285" y="3089461"/>
              <a:ext cx="679076" cy="679076"/>
            </a:xfrm>
            <a:prstGeom prst="rect">
              <a:avLst/>
            </a:prstGeom>
          </p:spPr>
        </p:pic>
      </p:grpSp>
      <p:grpSp>
        <p:nvGrpSpPr>
          <p:cNvPr id="89" name="Group 88">
            <a:extLst>
              <a:ext uri="{FF2B5EF4-FFF2-40B4-BE49-F238E27FC236}">
                <a16:creationId xmlns:a16="http://schemas.microsoft.com/office/drawing/2014/main" id="{C2E84346-7496-47A3-AB32-A44B0F87C730}"/>
              </a:ext>
            </a:extLst>
          </p:cNvPr>
          <p:cNvGrpSpPr/>
          <p:nvPr/>
        </p:nvGrpSpPr>
        <p:grpSpPr>
          <a:xfrm>
            <a:off x="30782" y="16495"/>
            <a:ext cx="12175498" cy="6858000"/>
            <a:chOff x="-1455684" y="15889"/>
            <a:chExt cx="12175498" cy="6858000"/>
          </a:xfrm>
        </p:grpSpPr>
        <p:sp>
          <p:nvSpPr>
            <p:cNvPr id="31" name="Rectangle 30">
              <a:extLst>
                <a:ext uri="{FF2B5EF4-FFF2-40B4-BE49-F238E27FC236}">
                  <a16:creationId xmlns:a16="http://schemas.microsoft.com/office/drawing/2014/main" id="{B767135F-2766-4734-B0A2-AC43583E7F39}"/>
                </a:ext>
              </a:extLst>
            </p:cNvPr>
            <p:cNvSpPr/>
            <p:nvPr/>
          </p:nvSpPr>
          <p:spPr>
            <a:xfrm>
              <a:off x="-1455684" y="15889"/>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2" name="Group 31">
              <a:extLst>
                <a:ext uri="{FF2B5EF4-FFF2-40B4-BE49-F238E27FC236}">
                  <a16:creationId xmlns:a16="http://schemas.microsoft.com/office/drawing/2014/main" id="{C39475E1-8596-41D0-84C1-894EA09817D8}"/>
                </a:ext>
              </a:extLst>
            </p:cNvPr>
            <p:cNvGrpSpPr/>
            <p:nvPr/>
          </p:nvGrpSpPr>
          <p:grpSpPr>
            <a:xfrm>
              <a:off x="9482685" y="2211263"/>
              <a:ext cx="1237129" cy="2456330"/>
              <a:chOff x="10927104" y="2200835"/>
              <a:chExt cx="1237129" cy="2456330"/>
            </a:xfrm>
            <a:solidFill>
              <a:srgbClr val="FF0000"/>
            </a:solidFill>
          </p:grpSpPr>
          <p:sp>
            <p:nvSpPr>
              <p:cNvPr id="33" name="Freeform: Shape 32">
                <a:extLst>
                  <a:ext uri="{FF2B5EF4-FFF2-40B4-BE49-F238E27FC236}">
                    <a16:creationId xmlns:a16="http://schemas.microsoft.com/office/drawing/2014/main" id="{87EE726A-7909-4DC5-A56E-BBEABFAF9F44}"/>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4" name="TextBox 33">
                <a:extLst>
                  <a:ext uri="{FF2B5EF4-FFF2-40B4-BE49-F238E27FC236}">
                    <a16:creationId xmlns:a16="http://schemas.microsoft.com/office/drawing/2014/main" id="{6E9B433E-1990-40F8-996A-85486588905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Limitations</a:t>
                </a:r>
              </a:p>
            </p:txBody>
          </p:sp>
        </p:grpSp>
        <p:pic>
          <p:nvPicPr>
            <p:cNvPr id="35" name="Picture 34">
              <a:extLst>
                <a:ext uri="{FF2B5EF4-FFF2-40B4-BE49-F238E27FC236}">
                  <a16:creationId xmlns:a16="http://schemas.microsoft.com/office/drawing/2014/main" id="{9A8AC200-C2FC-41F3-AF7F-6DD411A86024}"/>
                </a:ext>
              </a:extLst>
            </p:cNvPr>
            <p:cNvPicPr>
              <a:picLocks noChangeAspect="1"/>
            </p:cNvPicPr>
            <p:nvPr/>
          </p:nvPicPr>
          <p:blipFill>
            <a:blip r:embed="rId6"/>
            <a:stretch>
              <a:fillRect/>
            </a:stretch>
          </p:blipFill>
          <p:spPr>
            <a:xfrm rot="16200000">
              <a:off x="9648726" y="3266113"/>
              <a:ext cx="526677" cy="526677"/>
            </a:xfrm>
            <a:prstGeom prst="rect">
              <a:avLst/>
            </a:prstGeom>
          </p:spPr>
        </p:pic>
      </p:grpSp>
      <p:grpSp>
        <p:nvGrpSpPr>
          <p:cNvPr id="88" name="Group 87">
            <a:extLst>
              <a:ext uri="{FF2B5EF4-FFF2-40B4-BE49-F238E27FC236}">
                <a16:creationId xmlns:a16="http://schemas.microsoft.com/office/drawing/2014/main" id="{FB9B051E-DCD0-4788-9FED-EBD1E7F8D1AF}"/>
              </a:ext>
            </a:extLst>
          </p:cNvPr>
          <p:cNvGrpSpPr/>
          <p:nvPr/>
        </p:nvGrpSpPr>
        <p:grpSpPr>
          <a:xfrm>
            <a:off x="-11701121" y="9115"/>
            <a:ext cx="12164233" cy="6858000"/>
            <a:chOff x="16823" y="9115"/>
            <a:chExt cx="12164233" cy="6858000"/>
          </a:xfrm>
        </p:grpSpPr>
        <p:sp>
          <p:nvSpPr>
            <p:cNvPr id="36" name="Rectangle 35">
              <a:extLst>
                <a:ext uri="{FF2B5EF4-FFF2-40B4-BE49-F238E27FC236}">
                  <a16:creationId xmlns:a16="http://schemas.microsoft.com/office/drawing/2014/main" id="{C88FE640-3612-4C1B-AF94-A128409FA538}"/>
                </a:ext>
              </a:extLst>
            </p:cNvPr>
            <p:cNvSpPr/>
            <p:nvPr/>
          </p:nvSpPr>
          <p:spPr>
            <a:xfrm>
              <a:off x="16823" y="9115"/>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7" name="Group 36">
              <a:extLst>
                <a:ext uri="{FF2B5EF4-FFF2-40B4-BE49-F238E27FC236}">
                  <a16:creationId xmlns:a16="http://schemas.microsoft.com/office/drawing/2014/main" id="{AD5D548A-92F7-4135-AB69-CD5CE23A414D}"/>
                </a:ext>
              </a:extLst>
            </p:cNvPr>
            <p:cNvGrpSpPr/>
            <p:nvPr/>
          </p:nvGrpSpPr>
          <p:grpSpPr>
            <a:xfrm>
              <a:off x="10938560" y="2200666"/>
              <a:ext cx="1237129" cy="2456330"/>
              <a:chOff x="10917868" y="2200835"/>
              <a:chExt cx="1237129" cy="2456330"/>
            </a:xfrm>
            <a:solidFill>
              <a:srgbClr val="FFC000"/>
            </a:solidFill>
          </p:grpSpPr>
          <p:sp>
            <p:nvSpPr>
              <p:cNvPr id="38" name="Freeform: Shape 37">
                <a:extLst>
                  <a:ext uri="{FF2B5EF4-FFF2-40B4-BE49-F238E27FC236}">
                    <a16:creationId xmlns:a16="http://schemas.microsoft.com/office/drawing/2014/main" id="{18C77E72-EA61-47B8-A0D1-F9F1B75D007F}"/>
                  </a:ext>
                </a:extLst>
              </p:cNvPr>
              <p:cNvSpPr/>
              <p:nvPr/>
            </p:nvSpPr>
            <p:spPr>
              <a:xfrm>
                <a:off x="10917868"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9" name="TextBox 38">
                <a:extLst>
                  <a:ext uri="{FF2B5EF4-FFF2-40B4-BE49-F238E27FC236}">
                    <a16:creationId xmlns:a16="http://schemas.microsoft.com/office/drawing/2014/main" id="{220EC826-C5A3-43F5-A17B-B6C8309F796B}"/>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Method</a:t>
                </a:r>
              </a:p>
            </p:txBody>
          </p:sp>
        </p:grpSp>
        <p:pic>
          <p:nvPicPr>
            <p:cNvPr id="40" name="Picture 39">
              <a:extLst>
                <a:ext uri="{FF2B5EF4-FFF2-40B4-BE49-F238E27FC236}">
                  <a16:creationId xmlns:a16="http://schemas.microsoft.com/office/drawing/2014/main" id="{D1A50F86-95AA-45A5-8740-0F68DB398229}"/>
                </a:ext>
              </a:extLst>
            </p:cNvPr>
            <p:cNvPicPr>
              <a:picLocks noChangeAspect="1"/>
            </p:cNvPicPr>
            <p:nvPr/>
          </p:nvPicPr>
          <p:blipFill>
            <a:blip r:embed="rId7"/>
            <a:stretch>
              <a:fillRect/>
            </a:stretch>
          </p:blipFill>
          <p:spPr>
            <a:xfrm rot="16200000">
              <a:off x="11125672" y="3266113"/>
              <a:ext cx="560294" cy="560294"/>
            </a:xfrm>
            <a:prstGeom prst="rect">
              <a:avLst/>
            </a:prstGeom>
          </p:spPr>
        </p:pic>
      </p:grpSp>
      <p:grpSp>
        <p:nvGrpSpPr>
          <p:cNvPr id="87" name="Group 86">
            <a:extLst>
              <a:ext uri="{FF2B5EF4-FFF2-40B4-BE49-F238E27FC236}">
                <a16:creationId xmlns:a16="http://schemas.microsoft.com/office/drawing/2014/main" id="{615E9441-0DC6-467A-AA6D-A8E12A3684BE}"/>
              </a:ext>
            </a:extLst>
          </p:cNvPr>
          <p:cNvGrpSpPr/>
          <p:nvPr/>
        </p:nvGrpSpPr>
        <p:grpSpPr>
          <a:xfrm>
            <a:off x="-13699328" y="21662"/>
            <a:ext cx="12164233" cy="6858000"/>
            <a:chOff x="-402428" y="6422"/>
            <a:chExt cx="12164233" cy="6858000"/>
          </a:xfrm>
        </p:grpSpPr>
        <p:sp>
          <p:nvSpPr>
            <p:cNvPr id="41" name="Rectangle 40">
              <a:extLst>
                <a:ext uri="{FF2B5EF4-FFF2-40B4-BE49-F238E27FC236}">
                  <a16:creationId xmlns:a16="http://schemas.microsoft.com/office/drawing/2014/main" id="{A30B1E40-39AE-4974-995D-E1A2AF3EF53F}"/>
                </a:ext>
              </a:extLst>
            </p:cNvPr>
            <p:cNvSpPr/>
            <p:nvPr/>
          </p:nvSpPr>
          <p:spPr>
            <a:xfrm>
              <a:off x="-402428" y="6422"/>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2" name="Group 41">
              <a:extLst>
                <a:ext uri="{FF2B5EF4-FFF2-40B4-BE49-F238E27FC236}">
                  <a16:creationId xmlns:a16="http://schemas.microsoft.com/office/drawing/2014/main" id="{08B38AC1-4D0D-4CA4-A48B-27D5B1B2AF60}"/>
                </a:ext>
              </a:extLst>
            </p:cNvPr>
            <p:cNvGrpSpPr/>
            <p:nvPr/>
          </p:nvGrpSpPr>
          <p:grpSpPr>
            <a:xfrm>
              <a:off x="10524676" y="2207805"/>
              <a:ext cx="1237129" cy="2456330"/>
              <a:chOff x="10927104" y="2200835"/>
              <a:chExt cx="1237129" cy="2456330"/>
            </a:xfrm>
            <a:solidFill>
              <a:srgbClr val="C00000"/>
            </a:solidFill>
          </p:grpSpPr>
          <p:sp>
            <p:nvSpPr>
              <p:cNvPr id="43" name="Freeform: Shape 42">
                <a:extLst>
                  <a:ext uri="{FF2B5EF4-FFF2-40B4-BE49-F238E27FC236}">
                    <a16:creationId xmlns:a16="http://schemas.microsoft.com/office/drawing/2014/main" id="{0BDA5AF4-D1C1-48D7-9957-BD568E7CB0A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4" name="TextBox 43">
                <a:extLst>
                  <a:ext uri="{FF2B5EF4-FFF2-40B4-BE49-F238E27FC236}">
                    <a16:creationId xmlns:a16="http://schemas.microsoft.com/office/drawing/2014/main" id="{36379DD1-9088-4A09-AE8C-7FB75BB9B91C}"/>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Novelty</a:t>
                </a:r>
              </a:p>
            </p:txBody>
          </p:sp>
        </p:grpSp>
        <p:pic>
          <p:nvPicPr>
            <p:cNvPr id="45" name="Picture 44">
              <a:extLst>
                <a:ext uri="{FF2B5EF4-FFF2-40B4-BE49-F238E27FC236}">
                  <a16:creationId xmlns:a16="http://schemas.microsoft.com/office/drawing/2014/main" id="{CA9A9EF8-7C77-404D-93CF-762A2A0C135C}"/>
                </a:ext>
              </a:extLst>
            </p:cNvPr>
            <p:cNvPicPr>
              <a:picLocks noChangeAspect="1"/>
            </p:cNvPicPr>
            <p:nvPr/>
          </p:nvPicPr>
          <p:blipFill>
            <a:blip r:embed="rId8"/>
            <a:stretch>
              <a:fillRect/>
            </a:stretch>
          </p:blipFill>
          <p:spPr>
            <a:xfrm rot="16200000">
              <a:off x="10594378" y="3178707"/>
              <a:ext cx="614083" cy="614083"/>
            </a:xfrm>
            <a:prstGeom prst="rect">
              <a:avLst/>
            </a:prstGeom>
          </p:spPr>
        </p:pic>
      </p:grpSp>
      <p:grpSp>
        <p:nvGrpSpPr>
          <p:cNvPr id="86" name="Group 85">
            <a:extLst>
              <a:ext uri="{FF2B5EF4-FFF2-40B4-BE49-F238E27FC236}">
                <a16:creationId xmlns:a16="http://schemas.microsoft.com/office/drawing/2014/main" id="{A98B9DEA-CC7C-4057-9426-04667FFDE14A}"/>
              </a:ext>
            </a:extLst>
          </p:cNvPr>
          <p:cNvGrpSpPr/>
          <p:nvPr/>
        </p:nvGrpSpPr>
        <p:grpSpPr>
          <a:xfrm>
            <a:off x="-14216898" y="11430"/>
            <a:ext cx="12164233" cy="6858000"/>
            <a:chOff x="-11877558" y="11430"/>
            <a:chExt cx="12164233" cy="6858000"/>
          </a:xfrm>
        </p:grpSpPr>
        <p:sp>
          <p:nvSpPr>
            <p:cNvPr id="46" name="Rectangle 45">
              <a:extLst>
                <a:ext uri="{FF2B5EF4-FFF2-40B4-BE49-F238E27FC236}">
                  <a16:creationId xmlns:a16="http://schemas.microsoft.com/office/drawing/2014/main" id="{1327B811-E6E0-47B7-8359-5F77325C8B59}"/>
                </a:ext>
              </a:extLst>
            </p:cNvPr>
            <p:cNvSpPr/>
            <p:nvPr/>
          </p:nvSpPr>
          <p:spPr>
            <a:xfrm>
              <a:off x="-1187755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7" name="Group 46">
              <a:extLst>
                <a:ext uri="{FF2B5EF4-FFF2-40B4-BE49-F238E27FC236}">
                  <a16:creationId xmlns:a16="http://schemas.microsoft.com/office/drawing/2014/main" id="{51474B6E-65BF-4559-818A-582CB522B00B}"/>
                </a:ext>
              </a:extLst>
            </p:cNvPr>
            <p:cNvGrpSpPr/>
            <p:nvPr/>
          </p:nvGrpSpPr>
          <p:grpSpPr>
            <a:xfrm>
              <a:off x="-950454" y="2200835"/>
              <a:ext cx="1237129" cy="2456330"/>
              <a:chOff x="10927104" y="2200835"/>
              <a:chExt cx="1237129" cy="2456330"/>
            </a:xfrm>
            <a:solidFill>
              <a:srgbClr val="92D050"/>
            </a:solidFill>
          </p:grpSpPr>
          <p:sp>
            <p:nvSpPr>
              <p:cNvPr id="48" name="Freeform: Shape 47">
                <a:extLst>
                  <a:ext uri="{FF2B5EF4-FFF2-40B4-BE49-F238E27FC236}">
                    <a16:creationId xmlns:a16="http://schemas.microsoft.com/office/drawing/2014/main" id="{78C62ACE-FBA0-4D4D-9407-8805663E5083}"/>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9" name="TextBox 48">
                <a:extLst>
                  <a:ext uri="{FF2B5EF4-FFF2-40B4-BE49-F238E27FC236}">
                    <a16:creationId xmlns:a16="http://schemas.microsoft.com/office/drawing/2014/main" id="{BA8AF70E-E6E7-434D-A98F-E094D12E94A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Real time </a:t>
                </a:r>
              </a:p>
            </p:txBody>
          </p:sp>
        </p:grpSp>
        <p:pic>
          <p:nvPicPr>
            <p:cNvPr id="50" name="Picture 49">
              <a:extLst>
                <a:ext uri="{FF2B5EF4-FFF2-40B4-BE49-F238E27FC236}">
                  <a16:creationId xmlns:a16="http://schemas.microsoft.com/office/drawing/2014/main" id="{E9F556E7-7236-4952-9082-0E5BB48514B7}"/>
                </a:ext>
              </a:extLst>
            </p:cNvPr>
            <p:cNvPicPr>
              <a:picLocks noChangeAspect="1"/>
            </p:cNvPicPr>
            <p:nvPr/>
          </p:nvPicPr>
          <p:blipFill>
            <a:blip r:embed="rId9"/>
            <a:stretch>
              <a:fillRect/>
            </a:stretch>
          </p:blipFill>
          <p:spPr>
            <a:xfrm rot="16200000">
              <a:off x="-936820" y="3112994"/>
              <a:ext cx="632012" cy="632012"/>
            </a:xfrm>
            <a:prstGeom prst="rect">
              <a:avLst/>
            </a:prstGeom>
          </p:spPr>
        </p:pic>
      </p:grpSp>
      <p:grpSp>
        <p:nvGrpSpPr>
          <p:cNvPr id="25" name="Group 24">
            <a:extLst>
              <a:ext uri="{FF2B5EF4-FFF2-40B4-BE49-F238E27FC236}">
                <a16:creationId xmlns:a16="http://schemas.microsoft.com/office/drawing/2014/main" id="{575FCE8D-E324-4E03-A160-56D9105E0E5A}"/>
              </a:ext>
            </a:extLst>
          </p:cNvPr>
          <p:cNvGrpSpPr/>
          <p:nvPr/>
        </p:nvGrpSpPr>
        <p:grpSpPr>
          <a:xfrm>
            <a:off x="-14727917" y="11430"/>
            <a:ext cx="12164233" cy="6858000"/>
            <a:chOff x="-12403817" y="11430"/>
            <a:chExt cx="12164233" cy="6858000"/>
          </a:xfrm>
        </p:grpSpPr>
        <p:sp>
          <p:nvSpPr>
            <p:cNvPr id="51" name="Rectangle 50">
              <a:extLst>
                <a:ext uri="{FF2B5EF4-FFF2-40B4-BE49-F238E27FC236}">
                  <a16:creationId xmlns:a16="http://schemas.microsoft.com/office/drawing/2014/main" id="{8997AF87-307D-4566-A4BF-42E84D1BEAAE}"/>
                </a:ext>
              </a:extLst>
            </p:cNvPr>
            <p:cNvSpPr/>
            <p:nvPr/>
          </p:nvSpPr>
          <p:spPr>
            <a:xfrm>
              <a:off x="-12403817"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2" name="Group 51">
              <a:extLst>
                <a:ext uri="{FF2B5EF4-FFF2-40B4-BE49-F238E27FC236}">
                  <a16:creationId xmlns:a16="http://schemas.microsoft.com/office/drawing/2014/main" id="{E6F1C2FA-0553-434A-A4BA-2799A69046DF}"/>
                </a:ext>
              </a:extLst>
            </p:cNvPr>
            <p:cNvGrpSpPr/>
            <p:nvPr/>
          </p:nvGrpSpPr>
          <p:grpSpPr>
            <a:xfrm>
              <a:off x="-1476713" y="2200836"/>
              <a:ext cx="1237129" cy="2456330"/>
              <a:chOff x="10927104" y="2200835"/>
              <a:chExt cx="1237129" cy="2456330"/>
            </a:xfrm>
            <a:solidFill>
              <a:schemeClr val="accent5">
                <a:lumMod val="60000"/>
                <a:lumOff val="40000"/>
              </a:schemeClr>
            </a:solidFill>
          </p:grpSpPr>
          <p:sp>
            <p:nvSpPr>
              <p:cNvPr id="53" name="Freeform: Shape 52">
                <a:extLst>
                  <a:ext uri="{FF2B5EF4-FFF2-40B4-BE49-F238E27FC236}">
                    <a16:creationId xmlns:a16="http://schemas.microsoft.com/office/drawing/2014/main" id="{73E7AF68-D51A-452A-86B4-561A7D88EB62}"/>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4" name="TextBox 53">
                <a:extLst>
                  <a:ext uri="{FF2B5EF4-FFF2-40B4-BE49-F238E27FC236}">
                    <a16:creationId xmlns:a16="http://schemas.microsoft.com/office/drawing/2014/main" id="{7F49710B-A601-4DDF-8187-BE9094E1D32B}"/>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Hardware</a:t>
                </a:r>
              </a:p>
            </p:txBody>
          </p:sp>
        </p:grpSp>
        <p:pic>
          <p:nvPicPr>
            <p:cNvPr id="55" name="Picture 54">
              <a:extLst>
                <a:ext uri="{FF2B5EF4-FFF2-40B4-BE49-F238E27FC236}">
                  <a16:creationId xmlns:a16="http://schemas.microsoft.com/office/drawing/2014/main" id="{95382B53-A154-4395-9BC9-24D78B23FF12}"/>
                </a:ext>
              </a:extLst>
            </p:cNvPr>
            <p:cNvPicPr>
              <a:picLocks noChangeAspect="1"/>
            </p:cNvPicPr>
            <p:nvPr/>
          </p:nvPicPr>
          <p:blipFill>
            <a:blip r:embed="rId10"/>
            <a:stretch>
              <a:fillRect/>
            </a:stretch>
          </p:blipFill>
          <p:spPr>
            <a:xfrm rot="16200000">
              <a:off x="-1412216" y="3124200"/>
              <a:ext cx="609601" cy="609601"/>
            </a:xfrm>
            <a:prstGeom prst="rect">
              <a:avLst/>
            </a:prstGeom>
          </p:spPr>
        </p:pic>
      </p:grpSp>
      <p:grpSp>
        <p:nvGrpSpPr>
          <p:cNvPr id="24" name="Group 23">
            <a:extLst>
              <a:ext uri="{FF2B5EF4-FFF2-40B4-BE49-F238E27FC236}">
                <a16:creationId xmlns:a16="http://schemas.microsoft.com/office/drawing/2014/main" id="{92819071-5C12-4949-BD27-B4AEC6FF426F}"/>
              </a:ext>
            </a:extLst>
          </p:cNvPr>
          <p:cNvGrpSpPr/>
          <p:nvPr/>
        </p:nvGrpSpPr>
        <p:grpSpPr>
          <a:xfrm>
            <a:off x="-15189498" y="11430"/>
            <a:ext cx="12164233" cy="6858000"/>
            <a:chOff x="-12880638" y="11430"/>
            <a:chExt cx="12164233" cy="6858000"/>
          </a:xfrm>
        </p:grpSpPr>
        <p:sp>
          <p:nvSpPr>
            <p:cNvPr id="56" name="Rectangle 55">
              <a:extLst>
                <a:ext uri="{FF2B5EF4-FFF2-40B4-BE49-F238E27FC236}">
                  <a16:creationId xmlns:a16="http://schemas.microsoft.com/office/drawing/2014/main" id="{E01CC554-FC40-414D-B0A8-7D658352AB7C}"/>
                </a:ext>
              </a:extLst>
            </p:cNvPr>
            <p:cNvSpPr/>
            <p:nvPr/>
          </p:nvSpPr>
          <p:spPr>
            <a:xfrm>
              <a:off x="-1288063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7" name="Group 56">
              <a:extLst>
                <a:ext uri="{FF2B5EF4-FFF2-40B4-BE49-F238E27FC236}">
                  <a16:creationId xmlns:a16="http://schemas.microsoft.com/office/drawing/2014/main" id="{55F398FD-1C78-49B4-8537-26F87203FA62}"/>
                </a:ext>
              </a:extLst>
            </p:cNvPr>
            <p:cNvGrpSpPr/>
            <p:nvPr/>
          </p:nvGrpSpPr>
          <p:grpSpPr>
            <a:xfrm>
              <a:off x="-1953534" y="2200835"/>
              <a:ext cx="1237129" cy="2456330"/>
              <a:chOff x="10927104" y="2200835"/>
              <a:chExt cx="1237129" cy="2456330"/>
            </a:xfrm>
            <a:solidFill>
              <a:srgbClr val="FF0000"/>
            </a:solidFill>
          </p:grpSpPr>
          <p:sp>
            <p:nvSpPr>
              <p:cNvPr id="58" name="Freeform: Shape 57">
                <a:extLst>
                  <a:ext uri="{FF2B5EF4-FFF2-40B4-BE49-F238E27FC236}">
                    <a16:creationId xmlns:a16="http://schemas.microsoft.com/office/drawing/2014/main" id="{188BE387-F15F-439D-A7D4-9BF6DA9D19A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9" name="TextBox 58">
                <a:extLst>
                  <a:ext uri="{FF2B5EF4-FFF2-40B4-BE49-F238E27FC236}">
                    <a16:creationId xmlns:a16="http://schemas.microsoft.com/office/drawing/2014/main" id="{D168C574-8174-439F-A6B1-7982742F5912}"/>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Software </a:t>
                </a:r>
              </a:p>
            </p:txBody>
          </p:sp>
        </p:grpSp>
        <p:pic>
          <p:nvPicPr>
            <p:cNvPr id="60" name="Picture 59">
              <a:extLst>
                <a:ext uri="{FF2B5EF4-FFF2-40B4-BE49-F238E27FC236}">
                  <a16:creationId xmlns:a16="http://schemas.microsoft.com/office/drawing/2014/main" id="{77D752EC-9964-4406-A6FE-7389FB90E918}"/>
                </a:ext>
              </a:extLst>
            </p:cNvPr>
            <p:cNvPicPr>
              <a:picLocks noChangeAspect="1"/>
            </p:cNvPicPr>
            <p:nvPr/>
          </p:nvPicPr>
          <p:blipFill>
            <a:blip r:embed="rId11"/>
            <a:stretch>
              <a:fillRect/>
            </a:stretch>
          </p:blipFill>
          <p:spPr>
            <a:xfrm rot="16200000">
              <a:off x="-1874049" y="3128682"/>
              <a:ext cx="600635" cy="600635"/>
            </a:xfrm>
            <a:prstGeom prst="rect">
              <a:avLst/>
            </a:prstGeom>
          </p:spPr>
        </p:pic>
      </p:grpSp>
      <p:grpSp>
        <p:nvGrpSpPr>
          <p:cNvPr id="23" name="Group 22">
            <a:extLst>
              <a:ext uri="{FF2B5EF4-FFF2-40B4-BE49-F238E27FC236}">
                <a16:creationId xmlns:a16="http://schemas.microsoft.com/office/drawing/2014/main" id="{8DE367CE-E3D1-4F0C-A10A-2EFB9DFBCF24}"/>
              </a:ext>
            </a:extLst>
          </p:cNvPr>
          <p:cNvGrpSpPr/>
          <p:nvPr/>
        </p:nvGrpSpPr>
        <p:grpSpPr>
          <a:xfrm>
            <a:off x="-15675524" y="20714"/>
            <a:ext cx="12164233" cy="6858000"/>
            <a:chOff x="-13351424" y="20714"/>
            <a:chExt cx="12164233" cy="6858000"/>
          </a:xfrm>
        </p:grpSpPr>
        <p:sp>
          <p:nvSpPr>
            <p:cNvPr id="61" name="Rectangle 60">
              <a:extLst>
                <a:ext uri="{FF2B5EF4-FFF2-40B4-BE49-F238E27FC236}">
                  <a16:creationId xmlns:a16="http://schemas.microsoft.com/office/drawing/2014/main" id="{8EB44F43-1436-4547-94FC-1F815B558023}"/>
                </a:ext>
              </a:extLst>
            </p:cNvPr>
            <p:cNvSpPr/>
            <p:nvPr/>
          </p:nvSpPr>
          <p:spPr>
            <a:xfrm>
              <a:off x="-13351424" y="2071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2" name="Group 61">
              <a:extLst>
                <a:ext uri="{FF2B5EF4-FFF2-40B4-BE49-F238E27FC236}">
                  <a16:creationId xmlns:a16="http://schemas.microsoft.com/office/drawing/2014/main" id="{62A833E1-67D8-43C1-A79B-B2FEE98D004D}"/>
                </a:ext>
              </a:extLst>
            </p:cNvPr>
            <p:cNvGrpSpPr/>
            <p:nvPr/>
          </p:nvGrpSpPr>
          <p:grpSpPr>
            <a:xfrm>
              <a:off x="-2424320" y="2221549"/>
              <a:ext cx="1237129" cy="2456330"/>
              <a:chOff x="10927104" y="2200835"/>
              <a:chExt cx="1237129" cy="2456330"/>
            </a:xfrm>
            <a:solidFill>
              <a:srgbClr val="7030A0"/>
            </a:solidFill>
          </p:grpSpPr>
          <p:sp>
            <p:nvSpPr>
              <p:cNvPr id="63" name="Freeform: Shape 62">
                <a:extLst>
                  <a:ext uri="{FF2B5EF4-FFF2-40B4-BE49-F238E27FC236}">
                    <a16:creationId xmlns:a16="http://schemas.microsoft.com/office/drawing/2014/main" id="{65A84570-8903-4C9A-9570-FB1AB63ACDB6}"/>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4" name="TextBox 63">
                <a:extLst>
                  <a:ext uri="{FF2B5EF4-FFF2-40B4-BE49-F238E27FC236}">
                    <a16:creationId xmlns:a16="http://schemas.microsoft.com/office/drawing/2014/main" id="{7335CB1D-58A1-47C8-846B-670866737B3C}"/>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Architecture </a:t>
                </a:r>
              </a:p>
            </p:txBody>
          </p:sp>
        </p:grpSp>
        <p:pic>
          <p:nvPicPr>
            <p:cNvPr id="65" name="Picture 64">
              <a:extLst>
                <a:ext uri="{FF2B5EF4-FFF2-40B4-BE49-F238E27FC236}">
                  <a16:creationId xmlns:a16="http://schemas.microsoft.com/office/drawing/2014/main" id="{C4A8B2E8-21A1-4AE5-8AF6-7EE26F0CB458}"/>
                </a:ext>
              </a:extLst>
            </p:cNvPr>
            <p:cNvPicPr>
              <a:picLocks noChangeAspect="1"/>
            </p:cNvPicPr>
            <p:nvPr/>
          </p:nvPicPr>
          <p:blipFill>
            <a:blip r:embed="rId12"/>
            <a:stretch>
              <a:fillRect/>
            </a:stretch>
          </p:blipFill>
          <p:spPr>
            <a:xfrm rot="16200000">
              <a:off x="-2345007" y="3166205"/>
              <a:ext cx="567018" cy="567018"/>
            </a:xfrm>
            <a:prstGeom prst="rect">
              <a:avLst/>
            </a:prstGeom>
          </p:spPr>
        </p:pic>
      </p:grpSp>
      <p:grpSp>
        <p:nvGrpSpPr>
          <p:cNvPr id="22" name="Group 21">
            <a:extLst>
              <a:ext uri="{FF2B5EF4-FFF2-40B4-BE49-F238E27FC236}">
                <a16:creationId xmlns:a16="http://schemas.microsoft.com/office/drawing/2014/main" id="{5B6C4479-8004-4E1B-B1E8-F540CA798C0B}"/>
              </a:ext>
            </a:extLst>
          </p:cNvPr>
          <p:cNvGrpSpPr/>
          <p:nvPr/>
        </p:nvGrpSpPr>
        <p:grpSpPr>
          <a:xfrm>
            <a:off x="-16219064" y="11430"/>
            <a:ext cx="12164233" cy="6858000"/>
            <a:chOff x="-13849244" y="11430"/>
            <a:chExt cx="12164233" cy="6858000"/>
          </a:xfrm>
        </p:grpSpPr>
        <p:sp>
          <p:nvSpPr>
            <p:cNvPr id="66" name="Rectangle 65">
              <a:extLst>
                <a:ext uri="{FF2B5EF4-FFF2-40B4-BE49-F238E27FC236}">
                  <a16:creationId xmlns:a16="http://schemas.microsoft.com/office/drawing/2014/main" id="{325065C1-1E03-423E-BC6E-21B8A9297D7C}"/>
                </a:ext>
              </a:extLst>
            </p:cNvPr>
            <p:cNvSpPr/>
            <p:nvPr/>
          </p:nvSpPr>
          <p:spPr>
            <a:xfrm>
              <a:off x="-13849244"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7" name="Group 66">
              <a:extLst>
                <a:ext uri="{FF2B5EF4-FFF2-40B4-BE49-F238E27FC236}">
                  <a16:creationId xmlns:a16="http://schemas.microsoft.com/office/drawing/2014/main" id="{88D2CFDD-0B04-4A49-989D-E36A7A46610D}"/>
                </a:ext>
              </a:extLst>
            </p:cNvPr>
            <p:cNvGrpSpPr/>
            <p:nvPr/>
          </p:nvGrpSpPr>
          <p:grpSpPr>
            <a:xfrm>
              <a:off x="-2922140" y="2200835"/>
              <a:ext cx="1237129" cy="2456330"/>
              <a:chOff x="10927104" y="2200835"/>
              <a:chExt cx="1237129" cy="2456330"/>
            </a:xfrm>
            <a:solidFill>
              <a:schemeClr val="tx2">
                <a:lumMod val="60000"/>
                <a:lumOff val="40000"/>
              </a:schemeClr>
            </a:solidFill>
          </p:grpSpPr>
          <p:sp>
            <p:nvSpPr>
              <p:cNvPr id="68" name="Freeform: Shape 67">
                <a:extLst>
                  <a:ext uri="{FF2B5EF4-FFF2-40B4-BE49-F238E27FC236}">
                    <a16:creationId xmlns:a16="http://schemas.microsoft.com/office/drawing/2014/main" id="{834D3844-0919-4D47-9C0A-BB785985E94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9" name="TextBox 68">
                <a:extLst>
                  <a:ext uri="{FF2B5EF4-FFF2-40B4-BE49-F238E27FC236}">
                    <a16:creationId xmlns:a16="http://schemas.microsoft.com/office/drawing/2014/main" id="{5A947791-80ED-4A8B-85D3-376359E47F20}"/>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Literature </a:t>
                </a:r>
              </a:p>
            </p:txBody>
          </p:sp>
        </p:grpSp>
        <p:pic>
          <p:nvPicPr>
            <p:cNvPr id="70" name="Picture 69">
              <a:extLst>
                <a:ext uri="{FF2B5EF4-FFF2-40B4-BE49-F238E27FC236}">
                  <a16:creationId xmlns:a16="http://schemas.microsoft.com/office/drawing/2014/main" id="{BAEDB845-4D1D-43EF-85C6-464B4B4AC107}"/>
                </a:ext>
              </a:extLst>
            </p:cNvPr>
            <p:cNvPicPr>
              <a:picLocks noChangeAspect="1"/>
            </p:cNvPicPr>
            <p:nvPr/>
          </p:nvPicPr>
          <p:blipFill>
            <a:blip r:embed="rId13"/>
            <a:stretch>
              <a:fillRect/>
            </a:stretch>
          </p:blipFill>
          <p:spPr>
            <a:xfrm rot="16200000">
              <a:off x="-2904211" y="3128682"/>
              <a:ext cx="600635" cy="600635"/>
            </a:xfrm>
            <a:prstGeom prst="rect">
              <a:avLst/>
            </a:prstGeom>
          </p:spPr>
        </p:pic>
      </p:grpSp>
      <p:grpSp>
        <p:nvGrpSpPr>
          <p:cNvPr id="21" name="Group 20">
            <a:extLst>
              <a:ext uri="{FF2B5EF4-FFF2-40B4-BE49-F238E27FC236}">
                <a16:creationId xmlns:a16="http://schemas.microsoft.com/office/drawing/2014/main" id="{D06CAFDF-71BD-4E69-BC70-F6DE04C8A622}"/>
              </a:ext>
            </a:extLst>
          </p:cNvPr>
          <p:cNvGrpSpPr/>
          <p:nvPr/>
        </p:nvGrpSpPr>
        <p:grpSpPr>
          <a:xfrm>
            <a:off x="-16719805" y="11430"/>
            <a:ext cx="12164233" cy="6858000"/>
            <a:chOff x="-14349985" y="11430"/>
            <a:chExt cx="12164233" cy="6858000"/>
          </a:xfrm>
        </p:grpSpPr>
        <p:sp>
          <p:nvSpPr>
            <p:cNvPr id="71" name="Rectangle 70">
              <a:extLst>
                <a:ext uri="{FF2B5EF4-FFF2-40B4-BE49-F238E27FC236}">
                  <a16:creationId xmlns:a16="http://schemas.microsoft.com/office/drawing/2014/main" id="{660CF2B4-969F-4FE5-ACDE-803C536E377E}"/>
                </a:ext>
              </a:extLst>
            </p:cNvPr>
            <p:cNvSpPr/>
            <p:nvPr/>
          </p:nvSpPr>
          <p:spPr>
            <a:xfrm>
              <a:off x="-14349985"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2" name="Group 71">
              <a:extLst>
                <a:ext uri="{FF2B5EF4-FFF2-40B4-BE49-F238E27FC236}">
                  <a16:creationId xmlns:a16="http://schemas.microsoft.com/office/drawing/2014/main" id="{82AC6A70-6425-40E3-8D75-87894D257038}"/>
                </a:ext>
              </a:extLst>
            </p:cNvPr>
            <p:cNvGrpSpPr/>
            <p:nvPr/>
          </p:nvGrpSpPr>
          <p:grpSpPr>
            <a:xfrm>
              <a:off x="-3422881" y="2200835"/>
              <a:ext cx="1237129" cy="2456330"/>
              <a:chOff x="10927104" y="2200835"/>
              <a:chExt cx="1237129" cy="2456330"/>
            </a:xfrm>
            <a:solidFill>
              <a:srgbClr val="00B050"/>
            </a:solidFill>
          </p:grpSpPr>
          <p:sp>
            <p:nvSpPr>
              <p:cNvPr id="73" name="Freeform: Shape 72">
                <a:extLst>
                  <a:ext uri="{FF2B5EF4-FFF2-40B4-BE49-F238E27FC236}">
                    <a16:creationId xmlns:a16="http://schemas.microsoft.com/office/drawing/2014/main" id="{A6A996CC-10C4-4056-8D92-8346991152E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4" name="TextBox 73">
                <a:extLst>
                  <a:ext uri="{FF2B5EF4-FFF2-40B4-BE49-F238E27FC236}">
                    <a16:creationId xmlns:a16="http://schemas.microsoft.com/office/drawing/2014/main" id="{416948CA-B111-4C4D-BC02-7DA4CF58E826}"/>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Module </a:t>
                </a:r>
              </a:p>
            </p:txBody>
          </p:sp>
        </p:grpSp>
        <p:pic>
          <p:nvPicPr>
            <p:cNvPr id="75" name="Picture 74">
              <a:extLst>
                <a:ext uri="{FF2B5EF4-FFF2-40B4-BE49-F238E27FC236}">
                  <a16:creationId xmlns:a16="http://schemas.microsoft.com/office/drawing/2014/main" id="{1E849775-269E-47BD-91BC-171BC4F194E4}"/>
                </a:ext>
              </a:extLst>
            </p:cNvPr>
            <p:cNvPicPr>
              <a:picLocks noChangeAspect="1"/>
            </p:cNvPicPr>
            <p:nvPr/>
          </p:nvPicPr>
          <p:blipFill>
            <a:blip r:embed="rId14"/>
            <a:stretch>
              <a:fillRect/>
            </a:stretch>
          </p:blipFill>
          <p:spPr>
            <a:xfrm rot="16200000">
              <a:off x="-3356244" y="3155576"/>
              <a:ext cx="546847" cy="546847"/>
            </a:xfrm>
            <a:prstGeom prst="rect">
              <a:avLst/>
            </a:prstGeom>
          </p:spPr>
        </p:pic>
      </p:grpSp>
      <p:grpSp>
        <p:nvGrpSpPr>
          <p:cNvPr id="13" name="Group 12">
            <a:extLst>
              <a:ext uri="{FF2B5EF4-FFF2-40B4-BE49-F238E27FC236}">
                <a16:creationId xmlns:a16="http://schemas.microsoft.com/office/drawing/2014/main" id="{97A823A8-EA52-4214-9928-4219A4B04E23}"/>
              </a:ext>
            </a:extLst>
          </p:cNvPr>
          <p:cNvGrpSpPr/>
          <p:nvPr/>
        </p:nvGrpSpPr>
        <p:grpSpPr>
          <a:xfrm>
            <a:off x="-17233377" y="13393"/>
            <a:ext cx="12164233" cy="6858000"/>
            <a:chOff x="-14863557" y="13393"/>
            <a:chExt cx="12164233" cy="6858000"/>
          </a:xfrm>
        </p:grpSpPr>
        <p:sp>
          <p:nvSpPr>
            <p:cNvPr id="76" name="Rectangle 75">
              <a:extLst>
                <a:ext uri="{FF2B5EF4-FFF2-40B4-BE49-F238E27FC236}">
                  <a16:creationId xmlns:a16="http://schemas.microsoft.com/office/drawing/2014/main" id="{7F206A52-C5F8-4985-9FF6-E9306F23E78A}"/>
                </a:ext>
              </a:extLst>
            </p:cNvPr>
            <p:cNvSpPr/>
            <p:nvPr/>
          </p:nvSpPr>
          <p:spPr>
            <a:xfrm>
              <a:off x="-14863557" y="13393"/>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7" name="Group 76">
              <a:extLst>
                <a:ext uri="{FF2B5EF4-FFF2-40B4-BE49-F238E27FC236}">
                  <a16:creationId xmlns:a16="http://schemas.microsoft.com/office/drawing/2014/main" id="{3587A7ED-E103-41E2-B11A-6939085C2AD5}"/>
                </a:ext>
              </a:extLst>
            </p:cNvPr>
            <p:cNvGrpSpPr/>
            <p:nvPr/>
          </p:nvGrpSpPr>
          <p:grpSpPr>
            <a:xfrm>
              <a:off x="-3936453" y="2168508"/>
              <a:ext cx="1237129" cy="2456330"/>
              <a:chOff x="10927104" y="2200835"/>
              <a:chExt cx="1237129" cy="2456330"/>
            </a:xfrm>
            <a:solidFill>
              <a:srgbClr val="FFC000"/>
            </a:solidFill>
          </p:grpSpPr>
          <p:sp>
            <p:nvSpPr>
              <p:cNvPr id="78" name="Freeform: Shape 77">
                <a:extLst>
                  <a:ext uri="{FF2B5EF4-FFF2-40B4-BE49-F238E27FC236}">
                    <a16:creationId xmlns:a16="http://schemas.microsoft.com/office/drawing/2014/main" id="{64A53A65-F394-4B8E-9FCD-AFC9A19F8CCD}"/>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9" name="TextBox 78">
                <a:extLst>
                  <a:ext uri="{FF2B5EF4-FFF2-40B4-BE49-F238E27FC236}">
                    <a16:creationId xmlns:a16="http://schemas.microsoft.com/office/drawing/2014/main" id="{2CE98001-B56A-48F8-9B9E-5A4EB06524EA}"/>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Work Flow </a:t>
                </a:r>
              </a:p>
            </p:txBody>
          </p:sp>
        </p:grpSp>
        <p:pic>
          <p:nvPicPr>
            <p:cNvPr id="80" name="Picture 79">
              <a:extLst>
                <a:ext uri="{FF2B5EF4-FFF2-40B4-BE49-F238E27FC236}">
                  <a16:creationId xmlns:a16="http://schemas.microsoft.com/office/drawing/2014/main" id="{C4C914C1-18A2-4B2E-8ACD-25F874D0DC65}"/>
                </a:ext>
              </a:extLst>
            </p:cNvPr>
            <p:cNvPicPr>
              <a:picLocks noChangeAspect="1"/>
            </p:cNvPicPr>
            <p:nvPr/>
          </p:nvPicPr>
          <p:blipFill>
            <a:blip r:embed="rId15"/>
            <a:stretch>
              <a:fillRect/>
            </a:stretch>
          </p:blipFill>
          <p:spPr>
            <a:xfrm rot="16200000">
              <a:off x="-3854128" y="3138937"/>
              <a:ext cx="515471" cy="515471"/>
            </a:xfrm>
            <a:prstGeom prst="rect">
              <a:avLst/>
            </a:prstGeom>
          </p:spPr>
        </p:pic>
      </p:grpSp>
      <p:grpSp>
        <p:nvGrpSpPr>
          <p:cNvPr id="12" name="Group 11">
            <a:extLst>
              <a:ext uri="{FF2B5EF4-FFF2-40B4-BE49-F238E27FC236}">
                <a16:creationId xmlns:a16="http://schemas.microsoft.com/office/drawing/2014/main" id="{10E0921F-DC7F-4E60-B810-FE39F0AC224A}"/>
              </a:ext>
            </a:extLst>
          </p:cNvPr>
          <p:cNvGrpSpPr/>
          <p:nvPr/>
        </p:nvGrpSpPr>
        <p:grpSpPr>
          <a:xfrm>
            <a:off x="-17776917" y="13393"/>
            <a:ext cx="12164233" cy="6858000"/>
            <a:chOff x="-15361377" y="13393"/>
            <a:chExt cx="12164233" cy="6858000"/>
          </a:xfrm>
        </p:grpSpPr>
        <p:sp>
          <p:nvSpPr>
            <p:cNvPr id="81" name="Rectangle 80">
              <a:extLst>
                <a:ext uri="{FF2B5EF4-FFF2-40B4-BE49-F238E27FC236}">
                  <a16:creationId xmlns:a16="http://schemas.microsoft.com/office/drawing/2014/main" id="{C0ABBB3A-301F-4D3D-8397-6AB03110B63F}"/>
                </a:ext>
              </a:extLst>
            </p:cNvPr>
            <p:cNvSpPr/>
            <p:nvPr/>
          </p:nvSpPr>
          <p:spPr>
            <a:xfrm>
              <a:off x="-15361377" y="13393"/>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82" name="Group 81">
              <a:extLst>
                <a:ext uri="{FF2B5EF4-FFF2-40B4-BE49-F238E27FC236}">
                  <a16:creationId xmlns:a16="http://schemas.microsoft.com/office/drawing/2014/main" id="{F75C97DF-0128-45BB-9061-8ECA2FF93611}"/>
                </a:ext>
              </a:extLst>
            </p:cNvPr>
            <p:cNvGrpSpPr/>
            <p:nvPr/>
          </p:nvGrpSpPr>
          <p:grpSpPr>
            <a:xfrm>
              <a:off x="-4434273" y="2168508"/>
              <a:ext cx="1237129" cy="2456330"/>
              <a:chOff x="10927104" y="2200835"/>
              <a:chExt cx="1237129" cy="2456330"/>
            </a:xfrm>
            <a:solidFill>
              <a:srgbClr val="C00000"/>
            </a:solidFill>
          </p:grpSpPr>
          <p:sp>
            <p:nvSpPr>
              <p:cNvPr id="83" name="Freeform: Shape 82">
                <a:extLst>
                  <a:ext uri="{FF2B5EF4-FFF2-40B4-BE49-F238E27FC236}">
                    <a16:creationId xmlns:a16="http://schemas.microsoft.com/office/drawing/2014/main" id="{46060F46-1477-4C67-8D32-4237D01289D2}"/>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4" name="TextBox 83">
                <a:extLst>
                  <a:ext uri="{FF2B5EF4-FFF2-40B4-BE49-F238E27FC236}">
                    <a16:creationId xmlns:a16="http://schemas.microsoft.com/office/drawing/2014/main" id="{13B139C4-0907-47A4-816E-ACA8F44AE614}"/>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Coding</a:t>
                </a:r>
              </a:p>
            </p:txBody>
          </p:sp>
        </p:grpSp>
        <p:pic>
          <p:nvPicPr>
            <p:cNvPr id="85" name="Picture 84">
              <a:extLst>
                <a:ext uri="{FF2B5EF4-FFF2-40B4-BE49-F238E27FC236}">
                  <a16:creationId xmlns:a16="http://schemas.microsoft.com/office/drawing/2014/main" id="{FD823A20-79C7-4042-82E7-2E9916BB9496}"/>
                </a:ext>
              </a:extLst>
            </p:cNvPr>
            <p:cNvPicPr>
              <a:picLocks noChangeAspect="1"/>
            </p:cNvPicPr>
            <p:nvPr/>
          </p:nvPicPr>
          <p:blipFill>
            <a:blip r:embed="rId16"/>
            <a:stretch>
              <a:fillRect/>
            </a:stretch>
          </p:blipFill>
          <p:spPr>
            <a:xfrm rot="16200000">
              <a:off x="-4307022" y="3123249"/>
              <a:ext cx="546847" cy="546847"/>
            </a:xfrm>
            <a:prstGeom prst="rect">
              <a:avLst/>
            </a:prstGeom>
          </p:spPr>
        </p:pic>
      </p:grpSp>
      <p:grpSp>
        <p:nvGrpSpPr>
          <p:cNvPr id="11" name="Group 10">
            <a:extLst>
              <a:ext uri="{FF2B5EF4-FFF2-40B4-BE49-F238E27FC236}">
                <a16:creationId xmlns:a16="http://schemas.microsoft.com/office/drawing/2014/main" id="{D1B3F873-BA72-4FF9-8EB2-C16930E547D9}"/>
              </a:ext>
            </a:extLst>
          </p:cNvPr>
          <p:cNvGrpSpPr/>
          <p:nvPr/>
        </p:nvGrpSpPr>
        <p:grpSpPr>
          <a:xfrm>
            <a:off x="-18320400" y="11586"/>
            <a:ext cx="12164233" cy="6858000"/>
            <a:chOff x="-15843900" y="11586"/>
            <a:chExt cx="12164233" cy="6858000"/>
          </a:xfrm>
        </p:grpSpPr>
        <p:sp>
          <p:nvSpPr>
            <p:cNvPr id="91" name="Rectangle 90">
              <a:extLst>
                <a:ext uri="{FF2B5EF4-FFF2-40B4-BE49-F238E27FC236}">
                  <a16:creationId xmlns:a16="http://schemas.microsoft.com/office/drawing/2014/main" id="{F879561B-DB93-43F3-BA56-E3C691595D25}"/>
                </a:ext>
              </a:extLst>
            </p:cNvPr>
            <p:cNvSpPr/>
            <p:nvPr/>
          </p:nvSpPr>
          <p:spPr>
            <a:xfrm>
              <a:off x="-15843900" y="11586"/>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2" name="Group 91">
              <a:extLst>
                <a:ext uri="{FF2B5EF4-FFF2-40B4-BE49-F238E27FC236}">
                  <a16:creationId xmlns:a16="http://schemas.microsoft.com/office/drawing/2014/main" id="{D6AB883D-3E21-4B18-B18F-F5F321D66E46}"/>
                </a:ext>
              </a:extLst>
            </p:cNvPr>
            <p:cNvGrpSpPr/>
            <p:nvPr/>
          </p:nvGrpSpPr>
          <p:grpSpPr>
            <a:xfrm>
              <a:off x="-4916796" y="2189561"/>
              <a:ext cx="1237129" cy="2456330"/>
              <a:chOff x="10927104" y="2200835"/>
              <a:chExt cx="1237129" cy="2456330"/>
            </a:xfrm>
            <a:solidFill>
              <a:srgbClr val="FF0000"/>
            </a:solidFill>
          </p:grpSpPr>
          <p:sp>
            <p:nvSpPr>
              <p:cNvPr id="93" name="Freeform: Shape 92">
                <a:extLst>
                  <a:ext uri="{FF2B5EF4-FFF2-40B4-BE49-F238E27FC236}">
                    <a16:creationId xmlns:a16="http://schemas.microsoft.com/office/drawing/2014/main" id="{B6C3678D-9A2F-412B-9135-09E55871E737}"/>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4" name="TextBox 93">
                <a:extLst>
                  <a:ext uri="{FF2B5EF4-FFF2-40B4-BE49-F238E27FC236}">
                    <a16:creationId xmlns:a16="http://schemas.microsoft.com/office/drawing/2014/main" id="{83C382C9-5A60-4667-A080-9C60F2BABDA8}"/>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Demo</a:t>
                </a:r>
              </a:p>
            </p:txBody>
          </p:sp>
        </p:grpSp>
        <p:pic>
          <p:nvPicPr>
            <p:cNvPr id="95" name="Picture 94">
              <a:extLst>
                <a:ext uri="{FF2B5EF4-FFF2-40B4-BE49-F238E27FC236}">
                  <a16:creationId xmlns:a16="http://schemas.microsoft.com/office/drawing/2014/main" id="{5AF9A32A-B678-44CB-B8D6-E278986DBB13}"/>
                </a:ext>
              </a:extLst>
            </p:cNvPr>
            <p:cNvPicPr>
              <a:picLocks noChangeAspect="1"/>
            </p:cNvPicPr>
            <p:nvPr/>
          </p:nvPicPr>
          <p:blipFill>
            <a:blip r:embed="rId17"/>
            <a:stretch>
              <a:fillRect/>
            </a:stretch>
          </p:blipFill>
          <p:spPr>
            <a:xfrm rot="16200000">
              <a:off x="-4809220" y="3131454"/>
              <a:ext cx="572545" cy="572545"/>
            </a:xfrm>
            <a:prstGeom prst="rect">
              <a:avLst/>
            </a:prstGeom>
          </p:spPr>
        </p:pic>
      </p:grpSp>
      <p:grpSp>
        <p:nvGrpSpPr>
          <p:cNvPr id="8" name="Group 7">
            <a:extLst>
              <a:ext uri="{FF2B5EF4-FFF2-40B4-BE49-F238E27FC236}">
                <a16:creationId xmlns:a16="http://schemas.microsoft.com/office/drawing/2014/main" id="{DC01864B-0072-4AD4-B802-543C258F9243}"/>
              </a:ext>
            </a:extLst>
          </p:cNvPr>
          <p:cNvGrpSpPr/>
          <p:nvPr/>
        </p:nvGrpSpPr>
        <p:grpSpPr>
          <a:xfrm>
            <a:off x="-18801718" y="11430"/>
            <a:ext cx="12164233" cy="6858000"/>
            <a:chOff x="-16325218" y="11430"/>
            <a:chExt cx="12164233" cy="6858000"/>
          </a:xfrm>
        </p:grpSpPr>
        <p:sp>
          <p:nvSpPr>
            <p:cNvPr id="96" name="Rectangle 95">
              <a:extLst>
                <a:ext uri="{FF2B5EF4-FFF2-40B4-BE49-F238E27FC236}">
                  <a16:creationId xmlns:a16="http://schemas.microsoft.com/office/drawing/2014/main" id="{D87DB16F-15EF-45DE-8370-B899DAF1B95F}"/>
                </a:ext>
              </a:extLst>
            </p:cNvPr>
            <p:cNvSpPr/>
            <p:nvPr/>
          </p:nvSpPr>
          <p:spPr>
            <a:xfrm>
              <a:off x="-1632521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7" name="Group 96">
              <a:extLst>
                <a:ext uri="{FF2B5EF4-FFF2-40B4-BE49-F238E27FC236}">
                  <a16:creationId xmlns:a16="http://schemas.microsoft.com/office/drawing/2014/main" id="{DCCCA264-F8C7-4CEF-B132-03D2DF1330C8}"/>
                </a:ext>
              </a:extLst>
            </p:cNvPr>
            <p:cNvGrpSpPr/>
            <p:nvPr/>
          </p:nvGrpSpPr>
          <p:grpSpPr>
            <a:xfrm>
              <a:off x="-5398114" y="2200835"/>
              <a:ext cx="1237129" cy="2456330"/>
              <a:chOff x="10927104" y="2200835"/>
              <a:chExt cx="1237129" cy="2456330"/>
            </a:xfrm>
            <a:solidFill>
              <a:srgbClr val="FFC000"/>
            </a:solidFill>
          </p:grpSpPr>
          <p:sp>
            <p:nvSpPr>
              <p:cNvPr id="98" name="Freeform: Shape 97">
                <a:extLst>
                  <a:ext uri="{FF2B5EF4-FFF2-40B4-BE49-F238E27FC236}">
                    <a16:creationId xmlns:a16="http://schemas.microsoft.com/office/drawing/2014/main" id="{B34E6EE4-F63B-4709-A0F6-F6C9B1A4C15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9" name="TextBox 98">
                <a:extLst>
                  <a:ext uri="{FF2B5EF4-FFF2-40B4-BE49-F238E27FC236}">
                    <a16:creationId xmlns:a16="http://schemas.microsoft.com/office/drawing/2014/main" id="{51367901-C575-4785-A1D7-36F78DC2E4EA}"/>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Snap</a:t>
                </a:r>
              </a:p>
            </p:txBody>
          </p:sp>
        </p:grpSp>
        <p:pic>
          <p:nvPicPr>
            <p:cNvPr id="100" name="Picture 99">
              <a:extLst>
                <a:ext uri="{FF2B5EF4-FFF2-40B4-BE49-F238E27FC236}">
                  <a16:creationId xmlns:a16="http://schemas.microsoft.com/office/drawing/2014/main" id="{28C933A0-13C6-4E84-8C70-EFD326C3A571}"/>
                </a:ext>
              </a:extLst>
            </p:cNvPr>
            <p:cNvPicPr>
              <a:picLocks noChangeAspect="1"/>
            </p:cNvPicPr>
            <p:nvPr/>
          </p:nvPicPr>
          <p:blipFill>
            <a:blip r:embed="rId18"/>
            <a:stretch>
              <a:fillRect/>
            </a:stretch>
          </p:blipFill>
          <p:spPr>
            <a:xfrm rot="16200000">
              <a:off x="-5251394" y="3162300"/>
              <a:ext cx="533400" cy="533400"/>
            </a:xfrm>
            <a:prstGeom prst="rect">
              <a:avLst/>
            </a:prstGeom>
          </p:spPr>
        </p:pic>
      </p:grpSp>
      <p:grpSp>
        <p:nvGrpSpPr>
          <p:cNvPr id="6" name="Group 5">
            <a:extLst>
              <a:ext uri="{FF2B5EF4-FFF2-40B4-BE49-F238E27FC236}">
                <a16:creationId xmlns:a16="http://schemas.microsoft.com/office/drawing/2014/main" id="{1D330824-0088-408F-8DBE-20BC9BE1462D}"/>
              </a:ext>
            </a:extLst>
          </p:cNvPr>
          <p:cNvGrpSpPr/>
          <p:nvPr/>
        </p:nvGrpSpPr>
        <p:grpSpPr>
          <a:xfrm>
            <a:off x="-19340429" y="11274"/>
            <a:ext cx="12164233" cy="6858000"/>
            <a:chOff x="-16818209" y="11274"/>
            <a:chExt cx="12164233" cy="6858000"/>
          </a:xfrm>
        </p:grpSpPr>
        <p:sp>
          <p:nvSpPr>
            <p:cNvPr id="101" name="Rectangle 100">
              <a:extLst>
                <a:ext uri="{FF2B5EF4-FFF2-40B4-BE49-F238E27FC236}">
                  <a16:creationId xmlns:a16="http://schemas.microsoft.com/office/drawing/2014/main" id="{4F74E032-B2A0-452B-B53F-B1F996969182}"/>
                </a:ext>
              </a:extLst>
            </p:cNvPr>
            <p:cNvSpPr/>
            <p:nvPr/>
          </p:nvSpPr>
          <p:spPr>
            <a:xfrm>
              <a:off x="-16818209" y="1127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2" name="Group 101">
              <a:extLst>
                <a:ext uri="{FF2B5EF4-FFF2-40B4-BE49-F238E27FC236}">
                  <a16:creationId xmlns:a16="http://schemas.microsoft.com/office/drawing/2014/main" id="{208878C4-941A-4241-87EA-D3311EF0A6E9}"/>
                </a:ext>
              </a:extLst>
            </p:cNvPr>
            <p:cNvGrpSpPr/>
            <p:nvPr/>
          </p:nvGrpSpPr>
          <p:grpSpPr>
            <a:xfrm>
              <a:off x="-5891105" y="2212109"/>
              <a:ext cx="1237129" cy="2456330"/>
              <a:chOff x="10927104" y="2200835"/>
              <a:chExt cx="1237129" cy="2456330"/>
            </a:xfrm>
            <a:solidFill>
              <a:srgbClr val="92D050"/>
            </a:solidFill>
          </p:grpSpPr>
          <p:sp>
            <p:nvSpPr>
              <p:cNvPr id="103" name="Freeform: Shape 102">
                <a:extLst>
                  <a:ext uri="{FF2B5EF4-FFF2-40B4-BE49-F238E27FC236}">
                    <a16:creationId xmlns:a16="http://schemas.microsoft.com/office/drawing/2014/main" id="{897416EB-1F88-4FCD-BFDD-417A3B47BFCC}"/>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4" name="TextBox 103">
                <a:extLst>
                  <a:ext uri="{FF2B5EF4-FFF2-40B4-BE49-F238E27FC236}">
                    <a16:creationId xmlns:a16="http://schemas.microsoft.com/office/drawing/2014/main" id="{9977377A-723C-401A-8AD3-CD22B24656C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Testing</a:t>
                </a:r>
              </a:p>
            </p:txBody>
          </p:sp>
        </p:grpSp>
        <p:pic>
          <p:nvPicPr>
            <p:cNvPr id="105" name="Picture 104">
              <a:extLst>
                <a:ext uri="{FF2B5EF4-FFF2-40B4-BE49-F238E27FC236}">
                  <a16:creationId xmlns:a16="http://schemas.microsoft.com/office/drawing/2014/main" id="{B3B5BBC3-4D86-4C24-BA65-7FE6EDE08AA4}"/>
                </a:ext>
              </a:extLst>
            </p:cNvPr>
            <p:cNvPicPr>
              <a:picLocks noChangeAspect="1"/>
            </p:cNvPicPr>
            <p:nvPr/>
          </p:nvPicPr>
          <p:blipFill>
            <a:blip r:embed="rId19"/>
            <a:stretch>
              <a:fillRect/>
            </a:stretch>
          </p:blipFill>
          <p:spPr>
            <a:xfrm rot="16200000">
              <a:off x="-5874373" y="3108580"/>
              <a:ext cx="663388" cy="663388"/>
            </a:xfrm>
            <a:prstGeom prst="rect">
              <a:avLst/>
            </a:prstGeom>
          </p:spPr>
        </p:pic>
      </p:grpSp>
      <p:grpSp>
        <p:nvGrpSpPr>
          <p:cNvPr id="5" name="Group 4">
            <a:extLst>
              <a:ext uri="{FF2B5EF4-FFF2-40B4-BE49-F238E27FC236}">
                <a16:creationId xmlns:a16="http://schemas.microsoft.com/office/drawing/2014/main" id="{7921A158-2456-476A-ACCE-1AE2B6D370F3}"/>
              </a:ext>
            </a:extLst>
          </p:cNvPr>
          <p:cNvGrpSpPr/>
          <p:nvPr/>
        </p:nvGrpSpPr>
        <p:grpSpPr>
          <a:xfrm>
            <a:off x="-19865324" y="11430"/>
            <a:ext cx="12164233" cy="6858000"/>
            <a:chOff x="-17297384" y="11430"/>
            <a:chExt cx="12164233" cy="6858000"/>
          </a:xfrm>
        </p:grpSpPr>
        <p:sp>
          <p:nvSpPr>
            <p:cNvPr id="106" name="Rectangle 105">
              <a:extLst>
                <a:ext uri="{FF2B5EF4-FFF2-40B4-BE49-F238E27FC236}">
                  <a16:creationId xmlns:a16="http://schemas.microsoft.com/office/drawing/2014/main" id="{5322BCD8-B9AA-4F1A-904D-4214B67BA855}"/>
                </a:ext>
              </a:extLst>
            </p:cNvPr>
            <p:cNvSpPr/>
            <p:nvPr/>
          </p:nvSpPr>
          <p:spPr>
            <a:xfrm>
              <a:off x="-17297384"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7" name="Group 106">
              <a:extLst>
                <a:ext uri="{FF2B5EF4-FFF2-40B4-BE49-F238E27FC236}">
                  <a16:creationId xmlns:a16="http://schemas.microsoft.com/office/drawing/2014/main" id="{747B2932-49C2-403F-B9EE-C9D301A44D41}"/>
                </a:ext>
              </a:extLst>
            </p:cNvPr>
            <p:cNvGrpSpPr/>
            <p:nvPr/>
          </p:nvGrpSpPr>
          <p:grpSpPr>
            <a:xfrm>
              <a:off x="-6370280" y="2200835"/>
              <a:ext cx="1237129" cy="2456330"/>
              <a:chOff x="10927104" y="2200835"/>
              <a:chExt cx="1237129" cy="2456330"/>
            </a:xfrm>
            <a:solidFill>
              <a:schemeClr val="accent2">
                <a:lumMod val="75000"/>
              </a:schemeClr>
            </a:solidFill>
          </p:grpSpPr>
          <p:sp>
            <p:nvSpPr>
              <p:cNvPr id="108" name="Freeform: Shape 107">
                <a:extLst>
                  <a:ext uri="{FF2B5EF4-FFF2-40B4-BE49-F238E27FC236}">
                    <a16:creationId xmlns:a16="http://schemas.microsoft.com/office/drawing/2014/main" id="{2A20210E-9BC4-4C2A-811B-687B15E8FA2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9" name="TextBox 108">
                <a:extLst>
                  <a:ext uri="{FF2B5EF4-FFF2-40B4-BE49-F238E27FC236}">
                    <a16:creationId xmlns:a16="http://schemas.microsoft.com/office/drawing/2014/main" id="{E9C000EC-0D9F-474B-81F8-D3614247155D}"/>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Result</a:t>
                </a:r>
              </a:p>
            </p:txBody>
          </p:sp>
        </p:grpSp>
        <p:pic>
          <p:nvPicPr>
            <p:cNvPr id="110" name="Picture 109">
              <a:extLst>
                <a:ext uri="{FF2B5EF4-FFF2-40B4-BE49-F238E27FC236}">
                  <a16:creationId xmlns:a16="http://schemas.microsoft.com/office/drawing/2014/main" id="{8866ADA1-C641-4B54-AA6C-CCBDD3348A06}"/>
                </a:ext>
              </a:extLst>
            </p:cNvPr>
            <p:cNvPicPr>
              <a:picLocks noChangeAspect="1"/>
            </p:cNvPicPr>
            <p:nvPr/>
          </p:nvPicPr>
          <p:blipFill>
            <a:blip r:embed="rId20"/>
            <a:stretch>
              <a:fillRect/>
            </a:stretch>
          </p:blipFill>
          <p:spPr>
            <a:xfrm rot="16200000">
              <a:off x="-6285714" y="3173506"/>
              <a:ext cx="510989" cy="510989"/>
            </a:xfrm>
            <a:prstGeom prst="rect">
              <a:avLst/>
            </a:prstGeom>
          </p:spPr>
        </p:pic>
      </p:grpSp>
      <p:grpSp>
        <p:nvGrpSpPr>
          <p:cNvPr id="2" name="Group 1">
            <a:extLst>
              <a:ext uri="{FF2B5EF4-FFF2-40B4-BE49-F238E27FC236}">
                <a16:creationId xmlns:a16="http://schemas.microsoft.com/office/drawing/2014/main" id="{1FCE99C7-DCA9-4AB0-B584-C629292DB967}"/>
              </a:ext>
            </a:extLst>
          </p:cNvPr>
          <p:cNvGrpSpPr/>
          <p:nvPr/>
        </p:nvGrpSpPr>
        <p:grpSpPr>
          <a:xfrm>
            <a:off x="-20365418" y="11247"/>
            <a:ext cx="12164233" cy="6858000"/>
            <a:chOff x="-17766998" y="11247"/>
            <a:chExt cx="12164233" cy="6858000"/>
          </a:xfrm>
        </p:grpSpPr>
        <p:sp>
          <p:nvSpPr>
            <p:cNvPr id="111" name="Rectangle 110">
              <a:extLst>
                <a:ext uri="{FF2B5EF4-FFF2-40B4-BE49-F238E27FC236}">
                  <a16:creationId xmlns:a16="http://schemas.microsoft.com/office/drawing/2014/main" id="{C941B9E8-B273-491D-BFCA-34A34C59DA45}"/>
                </a:ext>
              </a:extLst>
            </p:cNvPr>
            <p:cNvSpPr/>
            <p:nvPr/>
          </p:nvSpPr>
          <p:spPr>
            <a:xfrm>
              <a:off x="-17766998" y="11247"/>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2" name="Group 111">
              <a:extLst>
                <a:ext uri="{FF2B5EF4-FFF2-40B4-BE49-F238E27FC236}">
                  <a16:creationId xmlns:a16="http://schemas.microsoft.com/office/drawing/2014/main" id="{4C026B2A-B1A4-4B04-9362-0FE80074EEDE}"/>
                </a:ext>
              </a:extLst>
            </p:cNvPr>
            <p:cNvGrpSpPr/>
            <p:nvPr/>
          </p:nvGrpSpPr>
          <p:grpSpPr>
            <a:xfrm>
              <a:off x="-6839894" y="2189222"/>
              <a:ext cx="1237129" cy="2456330"/>
              <a:chOff x="10927104" y="2200835"/>
              <a:chExt cx="1237129" cy="2456330"/>
            </a:xfrm>
            <a:solidFill>
              <a:srgbClr val="00B050"/>
            </a:solidFill>
          </p:grpSpPr>
          <p:sp>
            <p:nvSpPr>
              <p:cNvPr id="113" name="Freeform: Shape 112">
                <a:extLst>
                  <a:ext uri="{FF2B5EF4-FFF2-40B4-BE49-F238E27FC236}">
                    <a16:creationId xmlns:a16="http://schemas.microsoft.com/office/drawing/2014/main" id="{F713FD38-0806-4F55-8D5D-14998013850A}"/>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14" name="TextBox 113">
                <a:extLst>
                  <a:ext uri="{FF2B5EF4-FFF2-40B4-BE49-F238E27FC236}">
                    <a16:creationId xmlns:a16="http://schemas.microsoft.com/office/drawing/2014/main" id="{F9A87DD7-3856-47C0-9A18-C811AE8793B2}"/>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Conclusion</a:t>
                </a:r>
              </a:p>
            </p:txBody>
          </p:sp>
        </p:grpSp>
        <p:pic>
          <p:nvPicPr>
            <p:cNvPr id="115" name="Picture 114">
              <a:extLst>
                <a:ext uri="{FF2B5EF4-FFF2-40B4-BE49-F238E27FC236}">
                  <a16:creationId xmlns:a16="http://schemas.microsoft.com/office/drawing/2014/main" id="{7C9D8949-50E3-4875-870B-E1D02DB1B615}"/>
                </a:ext>
              </a:extLst>
            </p:cNvPr>
            <p:cNvPicPr>
              <a:picLocks noChangeAspect="1"/>
            </p:cNvPicPr>
            <p:nvPr/>
          </p:nvPicPr>
          <p:blipFill>
            <a:blip r:embed="rId21"/>
            <a:stretch>
              <a:fillRect/>
            </a:stretch>
          </p:blipFill>
          <p:spPr>
            <a:xfrm rot="16200000">
              <a:off x="-6751445" y="3121551"/>
              <a:ext cx="591671" cy="591671"/>
            </a:xfrm>
            <a:prstGeom prst="rect">
              <a:avLst/>
            </a:prstGeom>
          </p:spPr>
        </p:pic>
      </p:grpSp>
      <p:sp>
        <p:nvSpPr>
          <p:cNvPr id="3" name="TextBox 2">
            <a:extLst>
              <a:ext uri="{FF2B5EF4-FFF2-40B4-BE49-F238E27FC236}">
                <a16:creationId xmlns:a16="http://schemas.microsoft.com/office/drawing/2014/main" id="{7EC8E480-8E79-4AB4-A49C-908BB96397F6}"/>
              </a:ext>
            </a:extLst>
          </p:cNvPr>
          <p:cNvSpPr txBox="1"/>
          <p:nvPr/>
        </p:nvSpPr>
        <p:spPr>
          <a:xfrm>
            <a:off x="1661442" y="599036"/>
            <a:ext cx="8534514" cy="707886"/>
          </a:xfrm>
          <a:prstGeom prst="rect">
            <a:avLst/>
          </a:prstGeom>
          <a:noFill/>
        </p:spPr>
        <p:txBody>
          <a:bodyPr wrap="square" rtlCol="0">
            <a:spAutoFit/>
          </a:bodyPr>
          <a:lstStyle/>
          <a:p>
            <a:r>
              <a:rPr lang="en-IN" sz="4000" b="1" dirty="0">
                <a:solidFill>
                  <a:srgbClr val="FF0000"/>
                </a:solidFill>
                <a:latin typeface="Tw Cen MT" panose="020B0602020104020603" pitchFamily="34" charset="0"/>
              </a:rPr>
              <a:t>Existing work:</a:t>
            </a:r>
          </a:p>
        </p:txBody>
      </p:sp>
      <p:sp>
        <p:nvSpPr>
          <p:cNvPr id="118" name="TextBox 117">
            <a:extLst>
              <a:ext uri="{FF2B5EF4-FFF2-40B4-BE49-F238E27FC236}">
                <a16:creationId xmlns:a16="http://schemas.microsoft.com/office/drawing/2014/main" id="{794A2D1C-5609-457B-81C4-99D7BFEA8D11}"/>
              </a:ext>
            </a:extLst>
          </p:cNvPr>
          <p:cNvSpPr txBox="1"/>
          <p:nvPr/>
        </p:nvSpPr>
        <p:spPr>
          <a:xfrm>
            <a:off x="1661442" y="1824861"/>
            <a:ext cx="8683285" cy="4093428"/>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Tw Cen MT" panose="020B0602020104020603" pitchFamily="34" charset="0"/>
              </a:rPr>
              <a:t>Phishing detector websites.</a:t>
            </a:r>
          </a:p>
          <a:p>
            <a:pPr marL="457200" indent="-457200">
              <a:buFont typeface="Arial" panose="020B0604020202020204" pitchFamily="34" charset="0"/>
              <a:buChar char="•"/>
            </a:pPr>
            <a:r>
              <a:rPr lang="en-US" sz="2800" dirty="0">
                <a:latin typeface="Tw Cen MT" panose="020B0602020104020603" pitchFamily="34" charset="0"/>
              </a:rPr>
              <a:t>Phishing detection and response softwares.</a:t>
            </a:r>
          </a:p>
          <a:p>
            <a:endParaRPr lang="en-US" sz="2800" dirty="0">
              <a:latin typeface="Tw Cen MT" panose="020B0602020104020603" pitchFamily="34" charset="0"/>
            </a:endParaRPr>
          </a:p>
          <a:p>
            <a:r>
              <a:rPr lang="en-IN" sz="3600" b="1" dirty="0">
                <a:solidFill>
                  <a:srgbClr val="FF0000"/>
                </a:solidFill>
                <a:latin typeface="Tw Cen MT" panose="020B0602020104020603" pitchFamily="34" charset="0"/>
              </a:rPr>
              <a:t>Limitations:</a:t>
            </a:r>
          </a:p>
          <a:p>
            <a:pPr marL="457200" indent="-457200">
              <a:buFont typeface="Arial" panose="020B0604020202020204" pitchFamily="34" charset="0"/>
              <a:buChar char="•"/>
            </a:pPr>
            <a:r>
              <a:rPr lang="en-US" sz="2800" b="0" i="0" dirty="0">
                <a:solidFill>
                  <a:srgbClr val="2E2E2E"/>
                </a:solidFill>
                <a:effectLst/>
                <a:latin typeface="Tw Cen MT" panose="020B0602020104020603" pitchFamily="34" charset="0"/>
              </a:rPr>
              <a:t>Phishing detection techniques do suffer low detection accuracy and high false alarm especially when novel phishing approaches are introduced. </a:t>
            </a:r>
            <a:r>
              <a:rPr lang="en-US" sz="2800" dirty="0">
                <a:latin typeface="Tw Cen MT" panose="020B0602020104020603" pitchFamily="34" charset="0"/>
              </a:rPr>
              <a:t> </a:t>
            </a:r>
          </a:p>
          <a:p>
            <a:pPr marL="457200" indent="-457200">
              <a:buFont typeface="Arial" panose="020B0604020202020204" pitchFamily="34" charset="0"/>
              <a:buChar char="•"/>
            </a:pPr>
            <a:r>
              <a:rPr lang="en-US" sz="2800" dirty="0">
                <a:latin typeface="Tw Cen MT" panose="020B0602020104020603" pitchFamily="34" charset="0"/>
              </a:rPr>
              <a:t>In the internet most of the phishing detector websites are fake and they ask to sign up to scan.</a:t>
            </a:r>
          </a:p>
        </p:txBody>
      </p:sp>
    </p:spTree>
    <p:extLst>
      <p:ext uri="{BB962C8B-B14F-4D97-AF65-F5344CB8AC3E}">
        <p14:creationId xmlns:p14="http://schemas.microsoft.com/office/powerpoint/2010/main" val="3241253122"/>
      </p:ext>
    </p:extLst>
  </p:cSld>
  <p:clrMapOvr>
    <a:masterClrMapping/>
  </p:clrMapOvr>
  <p:transition spd="slow">
    <p:cover dir="r"/>
    <p:sndAc>
      <p:stSnd>
        <p:snd r:embed="rId2" name="click.wav"/>
      </p:stSnd>
    </p:sndAc>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7" name="Group 116">
            <a:extLst>
              <a:ext uri="{FF2B5EF4-FFF2-40B4-BE49-F238E27FC236}">
                <a16:creationId xmlns:a16="http://schemas.microsoft.com/office/drawing/2014/main" id="{EDA28C03-7632-4241-95B7-FBB636F961F7}"/>
              </a:ext>
            </a:extLst>
          </p:cNvPr>
          <p:cNvGrpSpPr/>
          <p:nvPr/>
        </p:nvGrpSpPr>
        <p:grpSpPr>
          <a:xfrm>
            <a:off x="32933" y="9115"/>
            <a:ext cx="12164233" cy="6858000"/>
            <a:chOff x="35784" y="9284"/>
            <a:chExt cx="12164233" cy="6858000"/>
          </a:xfrm>
        </p:grpSpPr>
        <p:sp>
          <p:nvSpPr>
            <p:cNvPr id="4" name="Rectangle 3">
              <a:extLst>
                <a:ext uri="{FF2B5EF4-FFF2-40B4-BE49-F238E27FC236}">
                  <a16:creationId xmlns:a16="http://schemas.microsoft.com/office/drawing/2014/main" id="{5325182F-DD99-4A1B-A101-4E4A66FEA396}"/>
                </a:ext>
              </a:extLst>
            </p:cNvPr>
            <p:cNvSpPr/>
            <p:nvPr/>
          </p:nvSpPr>
          <p:spPr>
            <a:xfrm>
              <a:off x="35784" y="928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5" name="Group 14">
              <a:extLst>
                <a:ext uri="{FF2B5EF4-FFF2-40B4-BE49-F238E27FC236}">
                  <a16:creationId xmlns:a16="http://schemas.microsoft.com/office/drawing/2014/main" id="{3612D5D8-A1B2-470F-913B-0E3CB2D318D0}"/>
                </a:ext>
              </a:extLst>
            </p:cNvPr>
            <p:cNvGrpSpPr/>
            <p:nvPr/>
          </p:nvGrpSpPr>
          <p:grpSpPr>
            <a:xfrm>
              <a:off x="10962888" y="2189405"/>
              <a:ext cx="1237129" cy="2456330"/>
              <a:chOff x="10927104" y="2200835"/>
              <a:chExt cx="1237129" cy="2456330"/>
            </a:xfrm>
          </p:grpSpPr>
          <p:sp>
            <p:nvSpPr>
              <p:cNvPr id="9" name="Freeform: Shape 8">
                <a:extLst>
                  <a:ext uri="{FF2B5EF4-FFF2-40B4-BE49-F238E27FC236}">
                    <a16:creationId xmlns:a16="http://schemas.microsoft.com/office/drawing/2014/main" id="{1B197C8E-43B8-4E09-8B8F-86809218EB6A}"/>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 name="TextBox 9">
                <a:extLst>
                  <a:ext uri="{FF2B5EF4-FFF2-40B4-BE49-F238E27FC236}">
                    <a16:creationId xmlns:a16="http://schemas.microsoft.com/office/drawing/2014/main" id="{F0329830-636B-4BF1-AAD4-1B1F3AC6965A}"/>
                  </a:ext>
                </a:extLst>
              </p:cNvPr>
              <p:cNvSpPr txBox="1"/>
              <p:nvPr/>
            </p:nvSpPr>
            <p:spPr>
              <a:xfrm rot="16200000">
                <a:off x="10815481" y="3167390"/>
                <a:ext cx="2106706" cy="523220"/>
              </a:xfrm>
              <a:prstGeom prst="rect">
                <a:avLst/>
              </a:prstGeom>
              <a:noFill/>
            </p:spPr>
            <p:txBody>
              <a:bodyPr wrap="square" rtlCol="0">
                <a:spAutoFit/>
              </a:bodyPr>
              <a:lstStyle/>
              <a:p>
                <a:pPr algn="ctr"/>
                <a:r>
                  <a:rPr lang="en-IN" sz="2800" b="1" dirty="0">
                    <a:solidFill>
                      <a:schemeClr val="bg2"/>
                    </a:solidFill>
                    <a:latin typeface="Tw Cen MT" panose="020B0602020104020603" pitchFamily="34" charset="0"/>
                  </a:rPr>
                  <a:t>Title</a:t>
                </a:r>
              </a:p>
            </p:txBody>
          </p:sp>
          <p:pic>
            <p:nvPicPr>
              <p:cNvPr id="14" name="Picture 13">
                <a:extLst>
                  <a:ext uri="{FF2B5EF4-FFF2-40B4-BE49-F238E27FC236}">
                    <a16:creationId xmlns:a16="http://schemas.microsoft.com/office/drawing/2014/main" id="{C453BAB4-FDD7-4731-BBE6-4FF701A52ABF}"/>
                  </a:ext>
                </a:extLst>
              </p:cNvPr>
              <p:cNvPicPr>
                <a:picLocks noChangeAspect="1"/>
              </p:cNvPicPr>
              <p:nvPr/>
            </p:nvPicPr>
            <p:blipFill>
              <a:blip r:embed="rId3"/>
              <a:stretch>
                <a:fillRect/>
              </a:stretch>
            </p:blipFill>
            <p:spPr>
              <a:xfrm rot="16200000">
                <a:off x="11030197" y="3171264"/>
                <a:ext cx="515471" cy="515471"/>
              </a:xfrm>
              <a:prstGeom prst="rect">
                <a:avLst/>
              </a:prstGeom>
            </p:spPr>
          </p:pic>
        </p:grpSp>
      </p:grpSp>
      <p:grpSp>
        <p:nvGrpSpPr>
          <p:cNvPr id="116" name="Group 115">
            <a:extLst>
              <a:ext uri="{FF2B5EF4-FFF2-40B4-BE49-F238E27FC236}">
                <a16:creationId xmlns:a16="http://schemas.microsoft.com/office/drawing/2014/main" id="{A1A8396F-0CE5-401D-A629-7EF0B937BE7A}"/>
              </a:ext>
            </a:extLst>
          </p:cNvPr>
          <p:cNvGrpSpPr/>
          <p:nvPr/>
        </p:nvGrpSpPr>
        <p:grpSpPr>
          <a:xfrm>
            <a:off x="29930" y="9284"/>
            <a:ext cx="12164233" cy="6858000"/>
            <a:chOff x="-450130" y="9284"/>
            <a:chExt cx="12164233" cy="6858000"/>
          </a:xfrm>
        </p:grpSpPr>
        <p:sp>
          <p:nvSpPr>
            <p:cNvPr id="16" name="Rectangle 15">
              <a:extLst>
                <a:ext uri="{FF2B5EF4-FFF2-40B4-BE49-F238E27FC236}">
                  <a16:creationId xmlns:a16="http://schemas.microsoft.com/office/drawing/2014/main" id="{2EB8F937-046F-4E9F-9A9C-F21B01918C67}"/>
                </a:ext>
              </a:extLst>
            </p:cNvPr>
            <p:cNvSpPr/>
            <p:nvPr/>
          </p:nvSpPr>
          <p:spPr>
            <a:xfrm>
              <a:off x="-450130" y="928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7" name="Group 16">
              <a:extLst>
                <a:ext uri="{FF2B5EF4-FFF2-40B4-BE49-F238E27FC236}">
                  <a16:creationId xmlns:a16="http://schemas.microsoft.com/office/drawing/2014/main" id="{15EB636C-4A35-4CB9-9765-BE5EEB83BA81}"/>
                </a:ext>
              </a:extLst>
            </p:cNvPr>
            <p:cNvGrpSpPr/>
            <p:nvPr/>
          </p:nvGrpSpPr>
          <p:grpSpPr>
            <a:xfrm>
              <a:off x="10476974" y="2210119"/>
              <a:ext cx="1237129" cy="2456330"/>
              <a:chOff x="10927104" y="2200835"/>
              <a:chExt cx="1237129" cy="2456330"/>
            </a:xfrm>
            <a:solidFill>
              <a:srgbClr val="00B0F0"/>
            </a:solidFill>
          </p:grpSpPr>
          <p:sp>
            <p:nvSpPr>
              <p:cNvPr id="18" name="Freeform: Shape 17">
                <a:extLst>
                  <a:ext uri="{FF2B5EF4-FFF2-40B4-BE49-F238E27FC236}">
                    <a16:creationId xmlns:a16="http://schemas.microsoft.com/office/drawing/2014/main" id="{A175329F-AD58-40ED-BAE9-3E71D36E44D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9" name="TextBox 18">
                <a:extLst>
                  <a:ext uri="{FF2B5EF4-FFF2-40B4-BE49-F238E27FC236}">
                    <a16:creationId xmlns:a16="http://schemas.microsoft.com/office/drawing/2014/main" id="{973C6430-B429-4E48-846F-1FF675FC6845}"/>
                  </a:ext>
                </a:extLst>
              </p:cNvPr>
              <p:cNvSpPr txBox="1"/>
              <p:nvPr/>
            </p:nvSpPr>
            <p:spPr>
              <a:xfrm rot="16200000">
                <a:off x="10815481" y="3167390"/>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Members</a:t>
                </a:r>
              </a:p>
            </p:txBody>
          </p:sp>
        </p:grpSp>
        <p:pic>
          <p:nvPicPr>
            <p:cNvPr id="20" name="Picture 19">
              <a:extLst>
                <a:ext uri="{FF2B5EF4-FFF2-40B4-BE49-F238E27FC236}">
                  <a16:creationId xmlns:a16="http://schemas.microsoft.com/office/drawing/2014/main" id="{CB703892-499F-4AAC-9BDA-766DBB9E5DAC}"/>
                </a:ext>
              </a:extLst>
            </p:cNvPr>
            <p:cNvPicPr>
              <a:picLocks noChangeAspect="1"/>
            </p:cNvPicPr>
            <p:nvPr/>
          </p:nvPicPr>
          <p:blipFill>
            <a:blip r:embed="rId4"/>
            <a:stretch>
              <a:fillRect/>
            </a:stretch>
          </p:blipFill>
          <p:spPr>
            <a:xfrm rot="16200000">
              <a:off x="10449207" y="3059525"/>
              <a:ext cx="757518" cy="757518"/>
            </a:xfrm>
            <a:prstGeom prst="rect">
              <a:avLst/>
            </a:prstGeom>
          </p:spPr>
        </p:pic>
      </p:grpSp>
      <p:grpSp>
        <p:nvGrpSpPr>
          <p:cNvPr id="90" name="Group 89">
            <a:extLst>
              <a:ext uri="{FF2B5EF4-FFF2-40B4-BE49-F238E27FC236}">
                <a16:creationId xmlns:a16="http://schemas.microsoft.com/office/drawing/2014/main" id="{AE831CE4-E4C3-4FB2-B204-7CF09484CB7D}"/>
              </a:ext>
            </a:extLst>
          </p:cNvPr>
          <p:cNvGrpSpPr/>
          <p:nvPr/>
        </p:nvGrpSpPr>
        <p:grpSpPr>
          <a:xfrm>
            <a:off x="33472" y="11247"/>
            <a:ext cx="12172808" cy="6858000"/>
            <a:chOff x="-949508" y="11247"/>
            <a:chExt cx="12172808" cy="6858000"/>
          </a:xfrm>
        </p:grpSpPr>
        <p:sp>
          <p:nvSpPr>
            <p:cNvPr id="26" name="Rectangle 25">
              <a:extLst>
                <a:ext uri="{FF2B5EF4-FFF2-40B4-BE49-F238E27FC236}">
                  <a16:creationId xmlns:a16="http://schemas.microsoft.com/office/drawing/2014/main" id="{AD61848D-D5E7-4749-BB08-70A1449180C7}"/>
                </a:ext>
              </a:extLst>
            </p:cNvPr>
            <p:cNvSpPr/>
            <p:nvPr/>
          </p:nvSpPr>
          <p:spPr>
            <a:xfrm>
              <a:off x="-949508" y="11247"/>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7" name="Group 26">
              <a:extLst>
                <a:ext uri="{FF2B5EF4-FFF2-40B4-BE49-F238E27FC236}">
                  <a16:creationId xmlns:a16="http://schemas.microsoft.com/office/drawing/2014/main" id="{6565B95C-496C-4C2B-AF37-5C72263B34B3}"/>
                </a:ext>
              </a:extLst>
            </p:cNvPr>
            <p:cNvGrpSpPr/>
            <p:nvPr/>
          </p:nvGrpSpPr>
          <p:grpSpPr>
            <a:xfrm>
              <a:off x="9986171" y="2180120"/>
              <a:ext cx="1237129" cy="2456330"/>
              <a:chOff x="10927104" y="2200835"/>
              <a:chExt cx="1237129" cy="2456330"/>
            </a:xfrm>
            <a:solidFill>
              <a:srgbClr val="00B050"/>
            </a:solidFill>
          </p:grpSpPr>
          <p:sp>
            <p:nvSpPr>
              <p:cNvPr id="28" name="Freeform: Shape 27">
                <a:extLst>
                  <a:ext uri="{FF2B5EF4-FFF2-40B4-BE49-F238E27FC236}">
                    <a16:creationId xmlns:a16="http://schemas.microsoft.com/office/drawing/2014/main" id="{E6224042-4E98-405D-822B-4C4EE1934418}"/>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9" name="TextBox 28">
                <a:extLst>
                  <a:ext uri="{FF2B5EF4-FFF2-40B4-BE49-F238E27FC236}">
                    <a16:creationId xmlns:a16="http://schemas.microsoft.com/office/drawing/2014/main" id="{4B793913-7014-47F8-A9DE-CF207EE7F8F5}"/>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Introduction</a:t>
                </a:r>
              </a:p>
            </p:txBody>
          </p:sp>
        </p:grpSp>
        <p:pic>
          <p:nvPicPr>
            <p:cNvPr id="30" name="Picture 29">
              <a:extLst>
                <a:ext uri="{FF2B5EF4-FFF2-40B4-BE49-F238E27FC236}">
                  <a16:creationId xmlns:a16="http://schemas.microsoft.com/office/drawing/2014/main" id="{88271813-6BF2-4092-8659-8524814A75DE}"/>
                </a:ext>
              </a:extLst>
            </p:cNvPr>
            <p:cNvPicPr>
              <a:picLocks noChangeAspect="1"/>
            </p:cNvPicPr>
            <p:nvPr/>
          </p:nvPicPr>
          <p:blipFill>
            <a:blip r:embed="rId5"/>
            <a:stretch>
              <a:fillRect/>
            </a:stretch>
          </p:blipFill>
          <p:spPr>
            <a:xfrm rot="16200000">
              <a:off x="10017285" y="3089461"/>
              <a:ext cx="679076" cy="679076"/>
            </a:xfrm>
            <a:prstGeom prst="rect">
              <a:avLst/>
            </a:prstGeom>
          </p:spPr>
        </p:pic>
      </p:grpSp>
      <p:grpSp>
        <p:nvGrpSpPr>
          <p:cNvPr id="89" name="Group 88">
            <a:extLst>
              <a:ext uri="{FF2B5EF4-FFF2-40B4-BE49-F238E27FC236}">
                <a16:creationId xmlns:a16="http://schemas.microsoft.com/office/drawing/2014/main" id="{C2E84346-7496-47A3-AB32-A44B0F87C730}"/>
              </a:ext>
            </a:extLst>
          </p:cNvPr>
          <p:cNvGrpSpPr/>
          <p:nvPr/>
        </p:nvGrpSpPr>
        <p:grpSpPr>
          <a:xfrm>
            <a:off x="45456" y="15889"/>
            <a:ext cx="12175498" cy="6858000"/>
            <a:chOff x="-1455684" y="15889"/>
            <a:chExt cx="12175498" cy="6858000"/>
          </a:xfrm>
        </p:grpSpPr>
        <p:sp>
          <p:nvSpPr>
            <p:cNvPr id="31" name="Rectangle 30">
              <a:extLst>
                <a:ext uri="{FF2B5EF4-FFF2-40B4-BE49-F238E27FC236}">
                  <a16:creationId xmlns:a16="http://schemas.microsoft.com/office/drawing/2014/main" id="{B767135F-2766-4734-B0A2-AC43583E7F39}"/>
                </a:ext>
              </a:extLst>
            </p:cNvPr>
            <p:cNvSpPr/>
            <p:nvPr/>
          </p:nvSpPr>
          <p:spPr>
            <a:xfrm>
              <a:off x="-1455684" y="15889"/>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2" name="Group 31">
              <a:extLst>
                <a:ext uri="{FF2B5EF4-FFF2-40B4-BE49-F238E27FC236}">
                  <a16:creationId xmlns:a16="http://schemas.microsoft.com/office/drawing/2014/main" id="{C39475E1-8596-41D0-84C1-894EA09817D8}"/>
                </a:ext>
              </a:extLst>
            </p:cNvPr>
            <p:cNvGrpSpPr/>
            <p:nvPr/>
          </p:nvGrpSpPr>
          <p:grpSpPr>
            <a:xfrm>
              <a:off x="9482685" y="2211263"/>
              <a:ext cx="1237129" cy="2456330"/>
              <a:chOff x="10927104" y="2200835"/>
              <a:chExt cx="1237129" cy="2456330"/>
            </a:xfrm>
            <a:solidFill>
              <a:srgbClr val="FF0000"/>
            </a:solidFill>
          </p:grpSpPr>
          <p:sp>
            <p:nvSpPr>
              <p:cNvPr id="33" name="Freeform: Shape 32">
                <a:extLst>
                  <a:ext uri="{FF2B5EF4-FFF2-40B4-BE49-F238E27FC236}">
                    <a16:creationId xmlns:a16="http://schemas.microsoft.com/office/drawing/2014/main" id="{87EE726A-7909-4DC5-A56E-BBEABFAF9F44}"/>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4" name="TextBox 33">
                <a:extLst>
                  <a:ext uri="{FF2B5EF4-FFF2-40B4-BE49-F238E27FC236}">
                    <a16:creationId xmlns:a16="http://schemas.microsoft.com/office/drawing/2014/main" id="{6E9B433E-1990-40F8-996A-85486588905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Limitations</a:t>
                </a:r>
              </a:p>
            </p:txBody>
          </p:sp>
        </p:grpSp>
        <p:pic>
          <p:nvPicPr>
            <p:cNvPr id="35" name="Picture 34">
              <a:extLst>
                <a:ext uri="{FF2B5EF4-FFF2-40B4-BE49-F238E27FC236}">
                  <a16:creationId xmlns:a16="http://schemas.microsoft.com/office/drawing/2014/main" id="{9A8AC200-C2FC-41F3-AF7F-6DD411A86024}"/>
                </a:ext>
              </a:extLst>
            </p:cNvPr>
            <p:cNvPicPr>
              <a:picLocks noChangeAspect="1"/>
            </p:cNvPicPr>
            <p:nvPr/>
          </p:nvPicPr>
          <p:blipFill>
            <a:blip r:embed="rId6"/>
            <a:stretch>
              <a:fillRect/>
            </a:stretch>
          </p:blipFill>
          <p:spPr>
            <a:xfrm rot="16200000">
              <a:off x="9648726" y="3266113"/>
              <a:ext cx="526677" cy="526677"/>
            </a:xfrm>
            <a:prstGeom prst="rect">
              <a:avLst/>
            </a:prstGeom>
          </p:spPr>
        </p:pic>
      </p:grpSp>
      <p:grpSp>
        <p:nvGrpSpPr>
          <p:cNvPr id="88" name="Group 87">
            <a:extLst>
              <a:ext uri="{FF2B5EF4-FFF2-40B4-BE49-F238E27FC236}">
                <a16:creationId xmlns:a16="http://schemas.microsoft.com/office/drawing/2014/main" id="{FB9B051E-DCD0-4788-9FED-EBD1E7F8D1AF}"/>
              </a:ext>
            </a:extLst>
          </p:cNvPr>
          <p:cNvGrpSpPr/>
          <p:nvPr/>
        </p:nvGrpSpPr>
        <p:grpSpPr>
          <a:xfrm>
            <a:off x="50967" y="23088"/>
            <a:ext cx="12168102" cy="6858000"/>
            <a:chOff x="16823" y="9115"/>
            <a:chExt cx="12168102" cy="6858000"/>
          </a:xfrm>
        </p:grpSpPr>
        <p:sp>
          <p:nvSpPr>
            <p:cNvPr id="36" name="Rectangle 35">
              <a:extLst>
                <a:ext uri="{FF2B5EF4-FFF2-40B4-BE49-F238E27FC236}">
                  <a16:creationId xmlns:a16="http://schemas.microsoft.com/office/drawing/2014/main" id="{C88FE640-3612-4C1B-AF94-A128409FA538}"/>
                </a:ext>
              </a:extLst>
            </p:cNvPr>
            <p:cNvSpPr/>
            <p:nvPr/>
          </p:nvSpPr>
          <p:spPr>
            <a:xfrm>
              <a:off x="16823" y="9115"/>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7" name="Group 36">
              <a:extLst>
                <a:ext uri="{FF2B5EF4-FFF2-40B4-BE49-F238E27FC236}">
                  <a16:creationId xmlns:a16="http://schemas.microsoft.com/office/drawing/2014/main" id="{AD5D548A-92F7-4135-AB69-CD5CE23A414D}"/>
                </a:ext>
              </a:extLst>
            </p:cNvPr>
            <p:cNvGrpSpPr/>
            <p:nvPr/>
          </p:nvGrpSpPr>
          <p:grpSpPr>
            <a:xfrm>
              <a:off x="10947796" y="2200666"/>
              <a:ext cx="1237129" cy="2456330"/>
              <a:chOff x="10927104" y="2200835"/>
              <a:chExt cx="1237129" cy="2456330"/>
            </a:xfrm>
            <a:solidFill>
              <a:srgbClr val="FFC000"/>
            </a:solidFill>
          </p:grpSpPr>
          <p:sp>
            <p:nvSpPr>
              <p:cNvPr id="38" name="Freeform: Shape 37">
                <a:extLst>
                  <a:ext uri="{FF2B5EF4-FFF2-40B4-BE49-F238E27FC236}">
                    <a16:creationId xmlns:a16="http://schemas.microsoft.com/office/drawing/2014/main" id="{18C77E72-EA61-47B8-A0D1-F9F1B75D007F}"/>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9" name="TextBox 38">
                <a:extLst>
                  <a:ext uri="{FF2B5EF4-FFF2-40B4-BE49-F238E27FC236}">
                    <a16:creationId xmlns:a16="http://schemas.microsoft.com/office/drawing/2014/main" id="{220EC826-C5A3-43F5-A17B-B6C8309F796B}"/>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Method</a:t>
                </a:r>
              </a:p>
            </p:txBody>
          </p:sp>
        </p:grpSp>
        <p:pic>
          <p:nvPicPr>
            <p:cNvPr id="40" name="Picture 39">
              <a:extLst>
                <a:ext uri="{FF2B5EF4-FFF2-40B4-BE49-F238E27FC236}">
                  <a16:creationId xmlns:a16="http://schemas.microsoft.com/office/drawing/2014/main" id="{D1A50F86-95AA-45A5-8740-0F68DB398229}"/>
                </a:ext>
              </a:extLst>
            </p:cNvPr>
            <p:cNvPicPr>
              <a:picLocks noChangeAspect="1"/>
            </p:cNvPicPr>
            <p:nvPr/>
          </p:nvPicPr>
          <p:blipFill>
            <a:blip r:embed="rId7"/>
            <a:stretch>
              <a:fillRect/>
            </a:stretch>
          </p:blipFill>
          <p:spPr>
            <a:xfrm rot="16200000">
              <a:off x="11125672" y="3266113"/>
              <a:ext cx="560294" cy="560294"/>
            </a:xfrm>
            <a:prstGeom prst="rect">
              <a:avLst/>
            </a:prstGeom>
          </p:spPr>
        </p:pic>
      </p:grpSp>
      <p:grpSp>
        <p:nvGrpSpPr>
          <p:cNvPr id="87" name="Group 86">
            <a:extLst>
              <a:ext uri="{FF2B5EF4-FFF2-40B4-BE49-F238E27FC236}">
                <a16:creationId xmlns:a16="http://schemas.microsoft.com/office/drawing/2014/main" id="{615E9441-0DC6-467A-AA6D-A8E12A3684BE}"/>
              </a:ext>
            </a:extLst>
          </p:cNvPr>
          <p:cNvGrpSpPr/>
          <p:nvPr/>
        </p:nvGrpSpPr>
        <p:grpSpPr>
          <a:xfrm>
            <a:off x="-11694801" y="15889"/>
            <a:ext cx="12164233" cy="6858000"/>
            <a:chOff x="-402428" y="6422"/>
            <a:chExt cx="12164233" cy="6858000"/>
          </a:xfrm>
        </p:grpSpPr>
        <p:sp>
          <p:nvSpPr>
            <p:cNvPr id="41" name="Rectangle 40">
              <a:extLst>
                <a:ext uri="{FF2B5EF4-FFF2-40B4-BE49-F238E27FC236}">
                  <a16:creationId xmlns:a16="http://schemas.microsoft.com/office/drawing/2014/main" id="{A30B1E40-39AE-4974-995D-E1A2AF3EF53F}"/>
                </a:ext>
              </a:extLst>
            </p:cNvPr>
            <p:cNvSpPr/>
            <p:nvPr/>
          </p:nvSpPr>
          <p:spPr>
            <a:xfrm>
              <a:off x="-402428" y="6422"/>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2" name="Group 41">
              <a:extLst>
                <a:ext uri="{FF2B5EF4-FFF2-40B4-BE49-F238E27FC236}">
                  <a16:creationId xmlns:a16="http://schemas.microsoft.com/office/drawing/2014/main" id="{08B38AC1-4D0D-4CA4-A48B-27D5B1B2AF60}"/>
                </a:ext>
              </a:extLst>
            </p:cNvPr>
            <p:cNvGrpSpPr/>
            <p:nvPr/>
          </p:nvGrpSpPr>
          <p:grpSpPr>
            <a:xfrm>
              <a:off x="10524676" y="2207805"/>
              <a:ext cx="1237129" cy="2456330"/>
              <a:chOff x="10927104" y="2200835"/>
              <a:chExt cx="1237129" cy="2456330"/>
            </a:xfrm>
            <a:solidFill>
              <a:srgbClr val="C00000"/>
            </a:solidFill>
          </p:grpSpPr>
          <p:sp>
            <p:nvSpPr>
              <p:cNvPr id="43" name="Freeform: Shape 42">
                <a:extLst>
                  <a:ext uri="{FF2B5EF4-FFF2-40B4-BE49-F238E27FC236}">
                    <a16:creationId xmlns:a16="http://schemas.microsoft.com/office/drawing/2014/main" id="{0BDA5AF4-D1C1-48D7-9957-BD568E7CB0A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4" name="TextBox 43">
                <a:extLst>
                  <a:ext uri="{FF2B5EF4-FFF2-40B4-BE49-F238E27FC236}">
                    <a16:creationId xmlns:a16="http://schemas.microsoft.com/office/drawing/2014/main" id="{36379DD1-9088-4A09-AE8C-7FB75BB9B91C}"/>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Novelty</a:t>
                </a:r>
              </a:p>
            </p:txBody>
          </p:sp>
        </p:grpSp>
        <p:pic>
          <p:nvPicPr>
            <p:cNvPr id="45" name="Picture 44">
              <a:extLst>
                <a:ext uri="{FF2B5EF4-FFF2-40B4-BE49-F238E27FC236}">
                  <a16:creationId xmlns:a16="http://schemas.microsoft.com/office/drawing/2014/main" id="{CA9A9EF8-7C77-404D-93CF-762A2A0C135C}"/>
                </a:ext>
              </a:extLst>
            </p:cNvPr>
            <p:cNvPicPr>
              <a:picLocks noChangeAspect="1"/>
            </p:cNvPicPr>
            <p:nvPr/>
          </p:nvPicPr>
          <p:blipFill>
            <a:blip r:embed="rId8"/>
            <a:stretch>
              <a:fillRect/>
            </a:stretch>
          </p:blipFill>
          <p:spPr>
            <a:xfrm rot="16200000">
              <a:off x="10594378" y="3178707"/>
              <a:ext cx="614083" cy="614083"/>
            </a:xfrm>
            <a:prstGeom prst="rect">
              <a:avLst/>
            </a:prstGeom>
          </p:spPr>
        </p:pic>
      </p:grpSp>
      <p:grpSp>
        <p:nvGrpSpPr>
          <p:cNvPr id="86" name="Group 85">
            <a:extLst>
              <a:ext uri="{FF2B5EF4-FFF2-40B4-BE49-F238E27FC236}">
                <a16:creationId xmlns:a16="http://schemas.microsoft.com/office/drawing/2014/main" id="{A98B9DEA-CC7C-4057-9426-04667FFDE14A}"/>
              </a:ext>
            </a:extLst>
          </p:cNvPr>
          <p:cNvGrpSpPr/>
          <p:nvPr/>
        </p:nvGrpSpPr>
        <p:grpSpPr>
          <a:xfrm>
            <a:off x="-14216898" y="11430"/>
            <a:ext cx="12164233" cy="6858000"/>
            <a:chOff x="-11877558" y="11430"/>
            <a:chExt cx="12164233" cy="6858000"/>
          </a:xfrm>
        </p:grpSpPr>
        <p:sp>
          <p:nvSpPr>
            <p:cNvPr id="46" name="Rectangle 45">
              <a:extLst>
                <a:ext uri="{FF2B5EF4-FFF2-40B4-BE49-F238E27FC236}">
                  <a16:creationId xmlns:a16="http://schemas.microsoft.com/office/drawing/2014/main" id="{1327B811-E6E0-47B7-8359-5F77325C8B59}"/>
                </a:ext>
              </a:extLst>
            </p:cNvPr>
            <p:cNvSpPr/>
            <p:nvPr/>
          </p:nvSpPr>
          <p:spPr>
            <a:xfrm>
              <a:off x="-1187755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7" name="Group 46">
              <a:extLst>
                <a:ext uri="{FF2B5EF4-FFF2-40B4-BE49-F238E27FC236}">
                  <a16:creationId xmlns:a16="http://schemas.microsoft.com/office/drawing/2014/main" id="{51474B6E-65BF-4559-818A-582CB522B00B}"/>
                </a:ext>
              </a:extLst>
            </p:cNvPr>
            <p:cNvGrpSpPr/>
            <p:nvPr/>
          </p:nvGrpSpPr>
          <p:grpSpPr>
            <a:xfrm>
              <a:off x="-950454" y="2200835"/>
              <a:ext cx="1237129" cy="2456330"/>
              <a:chOff x="10927104" y="2200835"/>
              <a:chExt cx="1237129" cy="2456330"/>
            </a:xfrm>
            <a:solidFill>
              <a:srgbClr val="92D050"/>
            </a:solidFill>
          </p:grpSpPr>
          <p:sp>
            <p:nvSpPr>
              <p:cNvPr id="48" name="Freeform: Shape 47">
                <a:extLst>
                  <a:ext uri="{FF2B5EF4-FFF2-40B4-BE49-F238E27FC236}">
                    <a16:creationId xmlns:a16="http://schemas.microsoft.com/office/drawing/2014/main" id="{78C62ACE-FBA0-4D4D-9407-8805663E5083}"/>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9" name="TextBox 48">
                <a:extLst>
                  <a:ext uri="{FF2B5EF4-FFF2-40B4-BE49-F238E27FC236}">
                    <a16:creationId xmlns:a16="http://schemas.microsoft.com/office/drawing/2014/main" id="{BA8AF70E-E6E7-434D-A98F-E094D12E94A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Real time </a:t>
                </a:r>
              </a:p>
            </p:txBody>
          </p:sp>
        </p:grpSp>
        <p:pic>
          <p:nvPicPr>
            <p:cNvPr id="50" name="Picture 49">
              <a:extLst>
                <a:ext uri="{FF2B5EF4-FFF2-40B4-BE49-F238E27FC236}">
                  <a16:creationId xmlns:a16="http://schemas.microsoft.com/office/drawing/2014/main" id="{E9F556E7-7236-4952-9082-0E5BB48514B7}"/>
                </a:ext>
              </a:extLst>
            </p:cNvPr>
            <p:cNvPicPr>
              <a:picLocks noChangeAspect="1"/>
            </p:cNvPicPr>
            <p:nvPr/>
          </p:nvPicPr>
          <p:blipFill>
            <a:blip r:embed="rId9"/>
            <a:stretch>
              <a:fillRect/>
            </a:stretch>
          </p:blipFill>
          <p:spPr>
            <a:xfrm rot="16200000">
              <a:off x="-936820" y="3112994"/>
              <a:ext cx="632012" cy="632012"/>
            </a:xfrm>
            <a:prstGeom prst="rect">
              <a:avLst/>
            </a:prstGeom>
          </p:spPr>
        </p:pic>
      </p:grpSp>
      <p:grpSp>
        <p:nvGrpSpPr>
          <p:cNvPr id="25" name="Group 24">
            <a:extLst>
              <a:ext uri="{FF2B5EF4-FFF2-40B4-BE49-F238E27FC236}">
                <a16:creationId xmlns:a16="http://schemas.microsoft.com/office/drawing/2014/main" id="{575FCE8D-E324-4E03-A160-56D9105E0E5A}"/>
              </a:ext>
            </a:extLst>
          </p:cNvPr>
          <p:cNvGrpSpPr/>
          <p:nvPr/>
        </p:nvGrpSpPr>
        <p:grpSpPr>
          <a:xfrm>
            <a:off x="-14727917" y="11430"/>
            <a:ext cx="12164233" cy="6858000"/>
            <a:chOff x="-12403817" y="11430"/>
            <a:chExt cx="12164233" cy="6858000"/>
          </a:xfrm>
        </p:grpSpPr>
        <p:sp>
          <p:nvSpPr>
            <p:cNvPr id="51" name="Rectangle 50">
              <a:extLst>
                <a:ext uri="{FF2B5EF4-FFF2-40B4-BE49-F238E27FC236}">
                  <a16:creationId xmlns:a16="http://schemas.microsoft.com/office/drawing/2014/main" id="{8997AF87-307D-4566-A4BF-42E84D1BEAAE}"/>
                </a:ext>
              </a:extLst>
            </p:cNvPr>
            <p:cNvSpPr/>
            <p:nvPr/>
          </p:nvSpPr>
          <p:spPr>
            <a:xfrm>
              <a:off x="-12403817"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2" name="Group 51">
              <a:extLst>
                <a:ext uri="{FF2B5EF4-FFF2-40B4-BE49-F238E27FC236}">
                  <a16:creationId xmlns:a16="http://schemas.microsoft.com/office/drawing/2014/main" id="{E6F1C2FA-0553-434A-A4BA-2799A69046DF}"/>
                </a:ext>
              </a:extLst>
            </p:cNvPr>
            <p:cNvGrpSpPr/>
            <p:nvPr/>
          </p:nvGrpSpPr>
          <p:grpSpPr>
            <a:xfrm>
              <a:off x="-1476713" y="2200836"/>
              <a:ext cx="1237129" cy="2456330"/>
              <a:chOff x="10927104" y="2200835"/>
              <a:chExt cx="1237129" cy="2456330"/>
            </a:xfrm>
            <a:solidFill>
              <a:schemeClr val="accent5">
                <a:lumMod val="60000"/>
                <a:lumOff val="40000"/>
              </a:schemeClr>
            </a:solidFill>
          </p:grpSpPr>
          <p:sp>
            <p:nvSpPr>
              <p:cNvPr id="53" name="Freeform: Shape 52">
                <a:extLst>
                  <a:ext uri="{FF2B5EF4-FFF2-40B4-BE49-F238E27FC236}">
                    <a16:creationId xmlns:a16="http://schemas.microsoft.com/office/drawing/2014/main" id="{73E7AF68-D51A-452A-86B4-561A7D88EB62}"/>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4" name="TextBox 53">
                <a:extLst>
                  <a:ext uri="{FF2B5EF4-FFF2-40B4-BE49-F238E27FC236}">
                    <a16:creationId xmlns:a16="http://schemas.microsoft.com/office/drawing/2014/main" id="{7F49710B-A601-4DDF-8187-BE9094E1D32B}"/>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Hardware</a:t>
                </a:r>
              </a:p>
            </p:txBody>
          </p:sp>
        </p:grpSp>
        <p:pic>
          <p:nvPicPr>
            <p:cNvPr id="55" name="Picture 54">
              <a:extLst>
                <a:ext uri="{FF2B5EF4-FFF2-40B4-BE49-F238E27FC236}">
                  <a16:creationId xmlns:a16="http://schemas.microsoft.com/office/drawing/2014/main" id="{95382B53-A154-4395-9BC9-24D78B23FF12}"/>
                </a:ext>
              </a:extLst>
            </p:cNvPr>
            <p:cNvPicPr>
              <a:picLocks noChangeAspect="1"/>
            </p:cNvPicPr>
            <p:nvPr/>
          </p:nvPicPr>
          <p:blipFill>
            <a:blip r:embed="rId10"/>
            <a:stretch>
              <a:fillRect/>
            </a:stretch>
          </p:blipFill>
          <p:spPr>
            <a:xfrm rot="16200000">
              <a:off x="-1412216" y="3124200"/>
              <a:ext cx="609601" cy="609601"/>
            </a:xfrm>
            <a:prstGeom prst="rect">
              <a:avLst/>
            </a:prstGeom>
          </p:spPr>
        </p:pic>
      </p:grpSp>
      <p:grpSp>
        <p:nvGrpSpPr>
          <p:cNvPr id="24" name="Group 23">
            <a:extLst>
              <a:ext uri="{FF2B5EF4-FFF2-40B4-BE49-F238E27FC236}">
                <a16:creationId xmlns:a16="http://schemas.microsoft.com/office/drawing/2014/main" id="{92819071-5C12-4949-BD27-B4AEC6FF426F}"/>
              </a:ext>
            </a:extLst>
          </p:cNvPr>
          <p:cNvGrpSpPr/>
          <p:nvPr/>
        </p:nvGrpSpPr>
        <p:grpSpPr>
          <a:xfrm>
            <a:off x="-15189498" y="11430"/>
            <a:ext cx="12164233" cy="6858000"/>
            <a:chOff x="-12880638" y="11430"/>
            <a:chExt cx="12164233" cy="6858000"/>
          </a:xfrm>
        </p:grpSpPr>
        <p:sp>
          <p:nvSpPr>
            <p:cNvPr id="56" name="Rectangle 55">
              <a:extLst>
                <a:ext uri="{FF2B5EF4-FFF2-40B4-BE49-F238E27FC236}">
                  <a16:creationId xmlns:a16="http://schemas.microsoft.com/office/drawing/2014/main" id="{E01CC554-FC40-414D-B0A8-7D658352AB7C}"/>
                </a:ext>
              </a:extLst>
            </p:cNvPr>
            <p:cNvSpPr/>
            <p:nvPr/>
          </p:nvSpPr>
          <p:spPr>
            <a:xfrm>
              <a:off x="-1288063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7" name="Group 56">
              <a:extLst>
                <a:ext uri="{FF2B5EF4-FFF2-40B4-BE49-F238E27FC236}">
                  <a16:creationId xmlns:a16="http://schemas.microsoft.com/office/drawing/2014/main" id="{55F398FD-1C78-49B4-8537-26F87203FA62}"/>
                </a:ext>
              </a:extLst>
            </p:cNvPr>
            <p:cNvGrpSpPr/>
            <p:nvPr/>
          </p:nvGrpSpPr>
          <p:grpSpPr>
            <a:xfrm>
              <a:off x="-1953534" y="2200835"/>
              <a:ext cx="1237129" cy="2456330"/>
              <a:chOff x="10927104" y="2200835"/>
              <a:chExt cx="1237129" cy="2456330"/>
            </a:xfrm>
            <a:solidFill>
              <a:srgbClr val="FF0000"/>
            </a:solidFill>
          </p:grpSpPr>
          <p:sp>
            <p:nvSpPr>
              <p:cNvPr id="58" name="Freeform: Shape 57">
                <a:extLst>
                  <a:ext uri="{FF2B5EF4-FFF2-40B4-BE49-F238E27FC236}">
                    <a16:creationId xmlns:a16="http://schemas.microsoft.com/office/drawing/2014/main" id="{188BE387-F15F-439D-A7D4-9BF6DA9D19A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9" name="TextBox 58">
                <a:extLst>
                  <a:ext uri="{FF2B5EF4-FFF2-40B4-BE49-F238E27FC236}">
                    <a16:creationId xmlns:a16="http://schemas.microsoft.com/office/drawing/2014/main" id="{D168C574-8174-439F-A6B1-7982742F5912}"/>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Software </a:t>
                </a:r>
              </a:p>
            </p:txBody>
          </p:sp>
        </p:grpSp>
        <p:pic>
          <p:nvPicPr>
            <p:cNvPr id="60" name="Picture 59">
              <a:extLst>
                <a:ext uri="{FF2B5EF4-FFF2-40B4-BE49-F238E27FC236}">
                  <a16:creationId xmlns:a16="http://schemas.microsoft.com/office/drawing/2014/main" id="{77D752EC-9964-4406-A6FE-7389FB90E918}"/>
                </a:ext>
              </a:extLst>
            </p:cNvPr>
            <p:cNvPicPr>
              <a:picLocks noChangeAspect="1"/>
            </p:cNvPicPr>
            <p:nvPr/>
          </p:nvPicPr>
          <p:blipFill>
            <a:blip r:embed="rId11"/>
            <a:stretch>
              <a:fillRect/>
            </a:stretch>
          </p:blipFill>
          <p:spPr>
            <a:xfrm rot="16200000">
              <a:off x="-1874049" y="3128682"/>
              <a:ext cx="600635" cy="600635"/>
            </a:xfrm>
            <a:prstGeom prst="rect">
              <a:avLst/>
            </a:prstGeom>
          </p:spPr>
        </p:pic>
      </p:grpSp>
      <p:grpSp>
        <p:nvGrpSpPr>
          <p:cNvPr id="23" name="Group 22">
            <a:extLst>
              <a:ext uri="{FF2B5EF4-FFF2-40B4-BE49-F238E27FC236}">
                <a16:creationId xmlns:a16="http://schemas.microsoft.com/office/drawing/2014/main" id="{8DE367CE-E3D1-4F0C-A10A-2EFB9DFBCF24}"/>
              </a:ext>
            </a:extLst>
          </p:cNvPr>
          <p:cNvGrpSpPr/>
          <p:nvPr/>
        </p:nvGrpSpPr>
        <p:grpSpPr>
          <a:xfrm>
            <a:off x="-15675524" y="20714"/>
            <a:ext cx="12164233" cy="6858000"/>
            <a:chOff x="-13351424" y="20714"/>
            <a:chExt cx="12164233" cy="6858000"/>
          </a:xfrm>
        </p:grpSpPr>
        <p:sp>
          <p:nvSpPr>
            <p:cNvPr id="61" name="Rectangle 60">
              <a:extLst>
                <a:ext uri="{FF2B5EF4-FFF2-40B4-BE49-F238E27FC236}">
                  <a16:creationId xmlns:a16="http://schemas.microsoft.com/office/drawing/2014/main" id="{8EB44F43-1436-4547-94FC-1F815B558023}"/>
                </a:ext>
              </a:extLst>
            </p:cNvPr>
            <p:cNvSpPr/>
            <p:nvPr/>
          </p:nvSpPr>
          <p:spPr>
            <a:xfrm>
              <a:off x="-13351424" y="2071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2" name="Group 61">
              <a:extLst>
                <a:ext uri="{FF2B5EF4-FFF2-40B4-BE49-F238E27FC236}">
                  <a16:creationId xmlns:a16="http://schemas.microsoft.com/office/drawing/2014/main" id="{62A833E1-67D8-43C1-A79B-B2FEE98D004D}"/>
                </a:ext>
              </a:extLst>
            </p:cNvPr>
            <p:cNvGrpSpPr/>
            <p:nvPr/>
          </p:nvGrpSpPr>
          <p:grpSpPr>
            <a:xfrm>
              <a:off x="-2424320" y="2221549"/>
              <a:ext cx="1237129" cy="2456330"/>
              <a:chOff x="10927104" y="2200835"/>
              <a:chExt cx="1237129" cy="2456330"/>
            </a:xfrm>
            <a:solidFill>
              <a:srgbClr val="7030A0"/>
            </a:solidFill>
          </p:grpSpPr>
          <p:sp>
            <p:nvSpPr>
              <p:cNvPr id="63" name="Freeform: Shape 62">
                <a:extLst>
                  <a:ext uri="{FF2B5EF4-FFF2-40B4-BE49-F238E27FC236}">
                    <a16:creationId xmlns:a16="http://schemas.microsoft.com/office/drawing/2014/main" id="{65A84570-8903-4C9A-9570-FB1AB63ACDB6}"/>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4" name="TextBox 63">
                <a:extLst>
                  <a:ext uri="{FF2B5EF4-FFF2-40B4-BE49-F238E27FC236}">
                    <a16:creationId xmlns:a16="http://schemas.microsoft.com/office/drawing/2014/main" id="{7335CB1D-58A1-47C8-846B-670866737B3C}"/>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Architecture </a:t>
                </a:r>
              </a:p>
            </p:txBody>
          </p:sp>
        </p:grpSp>
        <p:pic>
          <p:nvPicPr>
            <p:cNvPr id="65" name="Picture 64">
              <a:extLst>
                <a:ext uri="{FF2B5EF4-FFF2-40B4-BE49-F238E27FC236}">
                  <a16:creationId xmlns:a16="http://schemas.microsoft.com/office/drawing/2014/main" id="{C4A8B2E8-21A1-4AE5-8AF6-7EE26F0CB458}"/>
                </a:ext>
              </a:extLst>
            </p:cNvPr>
            <p:cNvPicPr>
              <a:picLocks noChangeAspect="1"/>
            </p:cNvPicPr>
            <p:nvPr/>
          </p:nvPicPr>
          <p:blipFill>
            <a:blip r:embed="rId12"/>
            <a:stretch>
              <a:fillRect/>
            </a:stretch>
          </p:blipFill>
          <p:spPr>
            <a:xfrm rot="16200000">
              <a:off x="-2345007" y="3166205"/>
              <a:ext cx="567018" cy="567018"/>
            </a:xfrm>
            <a:prstGeom prst="rect">
              <a:avLst/>
            </a:prstGeom>
          </p:spPr>
        </p:pic>
      </p:grpSp>
      <p:grpSp>
        <p:nvGrpSpPr>
          <p:cNvPr id="22" name="Group 21">
            <a:extLst>
              <a:ext uri="{FF2B5EF4-FFF2-40B4-BE49-F238E27FC236}">
                <a16:creationId xmlns:a16="http://schemas.microsoft.com/office/drawing/2014/main" id="{5B6C4479-8004-4E1B-B1E8-F540CA798C0B}"/>
              </a:ext>
            </a:extLst>
          </p:cNvPr>
          <p:cNvGrpSpPr/>
          <p:nvPr/>
        </p:nvGrpSpPr>
        <p:grpSpPr>
          <a:xfrm>
            <a:off x="-16219064" y="11430"/>
            <a:ext cx="12164233" cy="6858000"/>
            <a:chOff x="-13849244" y="11430"/>
            <a:chExt cx="12164233" cy="6858000"/>
          </a:xfrm>
        </p:grpSpPr>
        <p:sp>
          <p:nvSpPr>
            <p:cNvPr id="66" name="Rectangle 65">
              <a:extLst>
                <a:ext uri="{FF2B5EF4-FFF2-40B4-BE49-F238E27FC236}">
                  <a16:creationId xmlns:a16="http://schemas.microsoft.com/office/drawing/2014/main" id="{325065C1-1E03-423E-BC6E-21B8A9297D7C}"/>
                </a:ext>
              </a:extLst>
            </p:cNvPr>
            <p:cNvSpPr/>
            <p:nvPr/>
          </p:nvSpPr>
          <p:spPr>
            <a:xfrm>
              <a:off x="-13849244"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7" name="Group 66">
              <a:extLst>
                <a:ext uri="{FF2B5EF4-FFF2-40B4-BE49-F238E27FC236}">
                  <a16:creationId xmlns:a16="http://schemas.microsoft.com/office/drawing/2014/main" id="{88D2CFDD-0B04-4A49-989D-E36A7A46610D}"/>
                </a:ext>
              </a:extLst>
            </p:cNvPr>
            <p:cNvGrpSpPr/>
            <p:nvPr/>
          </p:nvGrpSpPr>
          <p:grpSpPr>
            <a:xfrm>
              <a:off x="-2922140" y="2200835"/>
              <a:ext cx="1237129" cy="2456330"/>
              <a:chOff x="10927104" y="2200835"/>
              <a:chExt cx="1237129" cy="2456330"/>
            </a:xfrm>
            <a:solidFill>
              <a:schemeClr val="tx2">
                <a:lumMod val="60000"/>
                <a:lumOff val="40000"/>
              </a:schemeClr>
            </a:solidFill>
          </p:grpSpPr>
          <p:sp>
            <p:nvSpPr>
              <p:cNvPr id="68" name="Freeform: Shape 67">
                <a:extLst>
                  <a:ext uri="{FF2B5EF4-FFF2-40B4-BE49-F238E27FC236}">
                    <a16:creationId xmlns:a16="http://schemas.microsoft.com/office/drawing/2014/main" id="{834D3844-0919-4D47-9C0A-BB785985E94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9" name="TextBox 68">
                <a:extLst>
                  <a:ext uri="{FF2B5EF4-FFF2-40B4-BE49-F238E27FC236}">
                    <a16:creationId xmlns:a16="http://schemas.microsoft.com/office/drawing/2014/main" id="{5A947791-80ED-4A8B-85D3-376359E47F20}"/>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Literature </a:t>
                </a:r>
              </a:p>
            </p:txBody>
          </p:sp>
        </p:grpSp>
        <p:pic>
          <p:nvPicPr>
            <p:cNvPr id="70" name="Picture 69">
              <a:extLst>
                <a:ext uri="{FF2B5EF4-FFF2-40B4-BE49-F238E27FC236}">
                  <a16:creationId xmlns:a16="http://schemas.microsoft.com/office/drawing/2014/main" id="{BAEDB845-4D1D-43EF-85C6-464B4B4AC107}"/>
                </a:ext>
              </a:extLst>
            </p:cNvPr>
            <p:cNvPicPr>
              <a:picLocks noChangeAspect="1"/>
            </p:cNvPicPr>
            <p:nvPr/>
          </p:nvPicPr>
          <p:blipFill>
            <a:blip r:embed="rId13"/>
            <a:stretch>
              <a:fillRect/>
            </a:stretch>
          </p:blipFill>
          <p:spPr>
            <a:xfrm rot="16200000">
              <a:off x="-2904211" y="3128682"/>
              <a:ext cx="600635" cy="600635"/>
            </a:xfrm>
            <a:prstGeom prst="rect">
              <a:avLst/>
            </a:prstGeom>
          </p:spPr>
        </p:pic>
      </p:grpSp>
      <p:grpSp>
        <p:nvGrpSpPr>
          <p:cNvPr id="21" name="Group 20">
            <a:extLst>
              <a:ext uri="{FF2B5EF4-FFF2-40B4-BE49-F238E27FC236}">
                <a16:creationId xmlns:a16="http://schemas.microsoft.com/office/drawing/2014/main" id="{D06CAFDF-71BD-4E69-BC70-F6DE04C8A622}"/>
              </a:ext>
            </a:extLst>
          </p:cNvPr>
          <p:cNvGrpSpPr/>
          <p:nvPr/>
        </p:nvGrpSpPr>
        <p:grpSpPr>
          <a:xfrm>
            <a:off x="-16719805" y="11430"/>
            <a:ext cx="12164233" cy="6858000"/>
            <a:chOff x="-14349985" y="11430"/>
            <a:chExt cx="12164233" cy="6858000"/>
          </a:xfrm>
        </p:grpSpPr>
        <p:sp>
          <p:nvSpPr>
            <p:cNvPr id="71" name="Rectangle 70">
              <a:extLst>
                <a:ext uri="{FF2B5EF4-FFF2-40B4-BE49-F238E27FC236}">
                  <a16:creationId xmlns:a16="http://schemas.microsoft.com/office/drawing/2014/main" id="{660CF2B4-969F-4FE5-ACDE-803C536E377E}"/>
                </a:ext>
              </a:extLst>
            </p:cNvPr>
            <p:cNvSpPr/>
            <p:nvPr/>
          </p:nvSpPr>
          <p:spPr>
            <a:xfrm>
              <a:off x="-14349985"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2" name="Group 71">
              <a:extLst>
                <a:ext uri="{FF2B5EF4-FFF2-40B4-BE49-F238E27FC236}">
                  <a16:creationId xmlns:a16="http://schemas.microsoft.com/office/drawing/2014/main" id="{82AC6A70-6425-40E3-8D75-87894D257038}"/>
                </a:ext>
              </a:extLst>
            </p:cNvPr>
            <p:cNvGrpSpPr/>
            <p:nvPr/>
          </p:nvGrpSpPr>
          <p:grpSpPr>
            <a:xfrm>
              <a:off x="-3422881" y="2200835"/>
              <a:ext cx="1237129" cy="2456330"/>
              <a:chOff x="10927104" y="2200835"/>
              <a:chExt cx="1237129" cy="2456330"/>
            </a:xfrm>
            <a:solidFill>
              <a:srgbClr val="00B050"/>
            </a:solidFill>
          </p:grpSpPr>
          <p:sp>
            <p:nvSpPr>
              <p:cNvPr id="73" name="Freeform: Shape 72">
                <a:extLst>
                  <a:ext uri="{FF2B5EF4-FFF2-40B4-BE49-F238E27FC236}">
                    <a16:creationId xmlns:a16="http://schemas.microsoft.com/office/drawing/2014/main" id="{A6A996CC-10C4-4056-8D92-8346991152E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4" name="TextBox 73">
                <a:extLst>
                  <a:ext uri="{FF2B5EF4-FFF2-40B4-BE49-F238E27FC236}">
                    <a16:creationId xmlns:a16="http://schemas.microsoft.com/office/drawing/2014/main" id="{416948CA-B111-4C4D-BC02-7DA4CF58E826}"/>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Module </a:t>
                </a:r>
              </a:p>
            </p:txBody>
          </p:sp>
        </p:grpSp>
        <p:pic>
          <p:nvPicPr>
            <p:cNvPr id="75" name="Picture 74">
              <a:extLst>
                <a:ext uri="{FF2B5EF4-FFF2-40B4-BE49-F238E27FC236}">
                  <a16:creationId xmlns:a16="http://schemas.microsoft.com/office/drawing/2014/main" id="{1E849775-269E-47BD-91BC-171BC4F194E4}"/>
                </a:ext>
              </a:extLst>
            </p:cNvPr>
            <p:cNvPicPr>
              <a:picLocks noChangeAspect="1"/>
            </p:cNvPicPr>
            <p:nvPr/>
          </p:nvPicPr>
          <p:blipFill>
            <a:blip r:embed="rId14"/>
            <a:stretch>
              <a:fillRect/>
            </a:stretch>
          </p:blipFill>
          <p:spPr>
            <a:xfrm rot="16200000">
              <a:off x="-3356244" y="3155576"/>
              <a:ext cx="546847" cy="546847"/>
            </a:xfrm>
            <a:prstGeom prst="rect">
              <a:avLst/>
            </a:prstGeom>
          </p:spPr>
        </p:pic>
      </p:grpSp>
      <p:grpSp>
        <p:nvGrpSpPr>
          <p:cNvPr id="13" name="Group 12">
            <a:extLst>
              <a:ext uri="{FF2B5EF4-FFF2-40B4-BE49-F238E27FC236}">
                <a16:creationId xmlns:a16="http://schemas.microsoft.com/office/drawing/2014/main" id="{97A823A8-EA52-4214-9928-4219A4B04E23}"/>
              </a:ext>
            </a:extLst>
          </p:cNvPr>
          <p:cNvGrpSpPr/>
          <p:nvPr/>
        </p:nvGrpSpPr>
        <p:grpSpPr>
          <a:xfrm>
            <a:off x="-17233377" y="13393"/>
            <a:ext cx="12164233" cy="6858000"/>
            <a:chOff x="-14863557" y="13393"/>
            <a:chExt cx="12164233" cy="6858000"/>
          </a:xfrm>
        </p:grpSpPr>
        <p:sp>
          <p:nvSpPr>
            <p:cNvPr id="76" name="Rectangle 75">
              <a:extLst>
                <a:ext uri="{FF2B5EF4-FFF2-40B4-BE49-F238E27FC236}">
                  <a16:creationId xmlns:a16="http://schemas.microsoft.com/office/drawing/2014/main" id="{7F206A52-C5F8-4985-9FF6-E9306F23E78A}"/>
                </a:ext>
              </a:extLst>
            </p:cNvPr>
            <p:cNvSpPr/>
            <p:nvPr/>
          </p:nvSpPr>
          <p:spPr>
            <a:xfrm>
              <a:off x="-14863557" y="13393"/>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7" name="Group 76">
              <a:extLst>
                <a:ext uri="{FF2B5EF4-FFF2-40B4-BE49-F238E27FC236}">
                  <a16:creationId xmlns:a16="http://schemas.microsoft.com/office/drawing/2014/main" id="{3587A7ED-E103-41E2-B11A-6939085C2AD5}"/>
                </a:ext>
              </a:extLst>
            </p:cNvPr>
            <p:cNvGrpSpPr/>
            <p:nvPr/>
          </p:nvGrpSpPr>
          <p:grpSpPr>
            <a:xfrm>
              <a:off x="-3936453" y="2168508"/>
              <a:ext cx="1237129" cy="2456330"/>
              <a:chOff x="10927104" y="2200835"/>
              <a:chExt cx="1237129" cy="2456330"/>
            </a:xfrm>
            <a:solidFill>
              <a:srgbClr val="FFC000"/>
            </a:solidFill>
          </p:grpSpPr>
          <p:sp>
            <p:nvSpPr>
              <p:cNvPr id="78" name="Freeform: Shape 77">
                <a:extLst>
                  <a:ext uri="{FF2B5EF4-FFF2-40B4-BE49-F238E27FC236}">
                    <a16:creationId xmlns:a16="http://schemas.microsoft.com/office/drawing/2014/main" id="{64A53A65-F394-4B8E-9FCD-AFC9A19F8CCD}"/>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9" name="TextBox 78">
                <a:extLst>
                  <a:ext uri="{FF2B5EF4-FFF2-40B4-BE49-F238E27FC236}">
                    <a16:creationId xmlns:a16="http://schemas.microsoft.com/office/drawing/2014/main" id="{2CE98001-B56A-48F8-9B9E-5A4EB06524EA}"/>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Work Flow </a:t>
                </a:r>
              </a:p>
            </p:txBody>
          </p:sp>
        </p:grpSp>
        <p:pic>
          <p:nvPicPr>
            <p:cNvPr id="80" name="Picture 79">
              <a:extLst>
                <a:ext uri="{FF2B5EF4-FFF2-40B4-BE49-F238E27FC236}">
                  <a16:creationId xmlns:a16="http://schemas.microsoft.com/office/drawing/2014/main" id="{C4C914C1-18A2-4B2E-8ACD-25F874D0DC65}"/>
                </a:ext>
              </a:extLst>
            </p:cNvPr>
            <p:cNvPicPr>
              <a:picLocks noChangeAspect="1"/>
            </p:cNvPicPr>
            <p:nvPr/>
          </p:nvPicPr>
          <p:blipFill>
            <a:blip r:embed="rId15"/>
            <a:stretch>
              <a:fillRect/>
            </a:stretch>
          </p:blipFill>
          <p:spPr>
            <a:xfrm rot="16200000">
              <a:off x="-3854128" y="3138937"/>
              <a:ext cx="515471" cy="515471"/>
            </a:xfrm>
            <a:prstGeom prst="rect">
              <a:avLst/>
            </a:prstGeom>
          </p:spPr>
        </p:pic>
      </p:grpSp>
      <p:grpSp>
        <p:nvGrpSpPr>
          <p:cNvPr id="12" name="Group 11">
            <a:extLst>
              <a:ext uri="{FF2B5EF4-FFF2-40B4-BE49-F238E27FC236}">
                <a16:creationId xmlns:a16="http://schemas.microsoft.com/office/drawing/2014/main" id="{10E0921F-DC7F-4E60-B810-FE39F0AC224A}"/>
              </a:ext>
            </a:extLst>
          </p:cNvPr>
          <p:cNvGrpSpPr/>
          <p:nvPr/>
        </p:nvGrpSpPr>
        <p:grpSpPr>
          <a:xfrm>
            <a:off x="-17776917" y="13393"/>
            <a:ext cx="12164233" cy="6858000"/>
            <a:chOff x="-15361377" y="13393"/>
            <a:chExt cx="12164233" cy="6858000"/>
          </a:xfrm>
        </p:grpSpPr>
        <p:sp>
          <p:nvSpPr>
            <p:cNvPr id="81" name="Rectangle 80">
              <a:extLst>
                <a:ext uri="{FF2B5EF4-FFF2-40B4-BE49-F238E27FC236}">
                  <a16:creationId xmlns:a16="http://schemas.microsoft.com/office/drawing/2014/main" id="{C0ABBB3A-301F-4D3D-8397-6AB03110B63F}"/>
                </a:ext>
              </a:extLst>
            </p:cNvPr>
            <p:cNvSpPr/>
            <p:nvPr/>
          </p:nvSpPr>
          <p:spPr>
            <a:xfrm>
              <a:off x="-15361377" y="13393"/>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82" name="Group 81">
              <a:extLst>
                <a:ext uri="{FF2B5EF4-FFF2-40B4-BE49-F238E27FC236}">
                  <a16:creationId xmlns:a16="http://schemas.microsoft.com/office/drawing/2014/main" id="{F75C97DF-0128-45BB-9061-8ECA2FF93611}"/>
                </a:ext>
              </a:extLst>
            </p:cNvPr>
            <p:cNvGrpSpPr/>
            <p:nvPr/>
          </p:nvGrpSpPr>
          <p:grpSpPr>
            <a:xfrm>
              <a:off x="-4434273" y="2168508"/>
              <a:ext cx="1237129" cy="2456330"/>
              <a:chOff x="10927104" y="2200835"/>
              <a:chExt cx="1237129" cy="2456330"/>
            </a:xfrm>
            <a:solidFill>
              <a:srgbClr val="C00000"/>
            </a:solidFill>
          </p:grpSpPr>
          <p:sp>
            <p:nvSpPr>
              <p:cNvPr id="83" name="Freeform: Shape 82">
                <a:extLst>
                  <a:ext uri="{FF2B5EF4-FFF2-40B4-BE49-F238E27FC236}">
                    <a16:creationId xmlns:a16="http://schemas.microsoft.com/office/drawing/2014/main" id="{46060F46-1477-4C67-8D32-4237D01289D2}"/>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4" name="TextBox 83">
                <a:extLst>
                  <a:ext uri="{FF2B5EF4-FFF2-40B4-BE49-F238E27FC236}">
                    <a16:creationId xmlns:a16="http://schemas.microsoft.com/office/drawing/2014/main" id="{13B139C4-0907-47A4-816E-ACA8F44AE614}"/>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Coding</a:t>
                </a:r>
              </a:p>
            </p:txBody>
          </p:sp>
        </p:grpSp>
        <p:pic>
          <p:nvPicPr>
            <p:cNvPr id="85" name="Picture 84">
              <a:extLst>
                <a:ext uri="{FF2B5EF4-FFF2-40B4-BE49-F238E27FC236}">
                  <a16:creationId xmlns:a16="http://schemas.microsoft.com/office/drawing/2014/main" id="{FD823A20-79C7-4042-82E7-2E9916BB9496}"/>
                </a:ext>
              </a:extLst>
            </p:cNvPr>
            <p:cNvPicPr>
              <a:picLocks noChangeAspect="1"/>
            </p:cNvPicPr>
            <p:nvPr/>
          </p:nvPicPr>
          <p:blipFill>
            <a:blip r:embed="rId16"/>
            <a:stretch>
              <a:fillRect/>
            </a:stretch>
          </p:blipFill>
          <p:spPr>
            <a:xfrm rot="16200000">
              <a:off x="-4307022" y="3123249"/>
              <a:ext cx="546847" cy="546847"/>
            </a:xfrm>
            <a:prstGeom prst="rect">
              <a:avLst/>
            </a:prstGeom>
          </p:spPr>
        </p:pic>
      </p:grpSp>
      <p:grpSp>
        <p:nvGrpSpPr>
          <p:cNvPr id="11" name="Group 10">
            <a:extLst>
              <a:ext uri="{FF2B5EF4-FFF2-40B4-BE49-F238E27FC236}">
                <a16:creationId xmlns:a16="http://schemas.microsoft.com/office/drawing/2014/main" id="{D1B3F873-BA72-4FF9-8EB2-C16930E547D9}"/>
              </a:ext>
            </a:extLst>
          </p:cNvPr>
          <p:cNvGrpSpPr/>
          <p:nvPr/>
        </p:nvGrpSpPr>
        <p:grpSpPr>
          <a:xfrm>
            <a:off x="-18320400" y="11586"/>
            <a:ext cx="12164233" cy="6858000"/>
            <a:chOff x="-15843900" y="11586"/>
            <a:chExt cx="12164233" cy="6858000"/>
          </a:xfrm>
        </p:grpSpPr>
        <p:sp>
          <p:nvSpPr>
            <p:cNvPr id="91" name="Rectangle 90">
              <a:extLst>
                <a:ext uri="{FF2B5EF4-FFF2-40B4-BE49-F238E27FC236}">
                  <a16:creationId xmlns:a16="http://schemas.microsoft.com/office/drawing/2014/main" id="{F879561B-DB93-43F3-BA56-E3C691595D25}"/>
                </a:ext>
              </a:extLst>
            </p:cNvPr>
            <p:cNvSpPr/>
            <p:nvPr/>
          </p:nvSpPr>
          <p:spPr>
            <a:xfrm>
              <a:off x="-15843900" y="11586"/>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2" name="Group 91">
              <a:extLst>
                <a:ext uri="{FF2B5EF4-FFF2-40B4-BE49-F238E27FC236}">
                  <a16:creationId xmlns:a16="http://schemas.microsoft.com/office/drawing/2014/main" id="{D6AB883D-3E21-4B18-B18F-F5F321D66E46}"/>
                </a:ext>
              </a:extLst>
            </p:cNvPr>
            <p:cNvGrpSpPr/>
            <p:nvPr/>
          </p:nvGrpSpPr>
          <p:grpSpPr>
            <a:xfrm>
              <a:off x="-4916796" y="2189561"/>
              <a:ext cx="1237129" cy="2456330"/>
              <a:chOff x="10927104" y="2200835"/>
              <a:chExt cx="1237129" cy="2456330"/>
            </a:xfrm>
            <a:solidFill>
              <a:srgbClr val="FF0000"/>
            </a:solidFill>
          </p:grpSpPr>
          <p:sp>
            <p:nvSpPr>
              <p:cNvPr id="93" name="Freeform: Shape 92">
                <a:extLst>
                  <a:ext uri="{FF2B5EF4-FFF2-40B4-BE49-F238E27FC236}">
                    <a16:creationId xmlns:a16="http://schemas.microsoft.com/office/drawing/2014/main" id="{B6C3678D-9A2F-412B-9135-09E55871E737}"/>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4" name="TextBox 93">
                <a:extLst>
                  <a:ext uri="{FF2B5EF4-FFF2-40B4-BE49-F238E27FC236}">
                    <a16:creationId xmlns:a16="http://schemas.microsoft.com/office/drawing/2014/main" id="{83C382C9-5A60-4667-A080-9C60F2BABDA8}"/>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Demo</a:t>
                </a:r>
              </a:p>
            </p:txBody>
          </p:sp>
        </p:grpSp>
        <p:pic>
          <p:nvPicPr>
            <p:cNvPr id="95" name="Picture 94">
              <a:extLst>
                <a:ext uri="{FF2B5EF4-FFF2-40B4-BE49-F238E27FC236}">
                  <a16:creationId xmlns:a16="http://schemas.microsoft.com/office/drawing/2014/main" id="{5AF9A32A-B678-44CB-B8D6-E278986DBB13}"/>
                </a:ext>
              </a:extLst>
            </p:cNvPr>
            <p:cNvPicPr>
              <a:picLocks noChangeAspect="1"/>
            </p:cNvPicPr>
            <p:nvPr/>
          </p:nvPicPr>
          <p:blipFill>
            <a:blip r:embed="rId17"/>
            <a:stretch>
              <a:fillRect/>
            </a:stretch>
          </p:blipFill>
          <p:spPr>
            <a:xfrm rot="16200000">
              <a:off x="-4809220" y="3131454"/>
              <a:ext cx="572545" cy="572545"/>
            </a:xfrm>
            <a:prstGeom prst="rect">
              <a:avLst/>
            </a:prstGeom>
          </p:spPr>
        </p:pic>
      </p:grpSp>
      <p:grpSp>
        <p:nvGrpSpPr>
          <p:cNvPr id="8" name="Group 7">
            <a:extLst>
              <a:ext uri="{FF2B5EF4-FFF2-40B4-BE49-F238E27FC236}">
                <a16:creationId xmlns:a16="http://schemas.microsoft.com/office/drawing/2014/main" id="{DC01864B-0072-4AD4-B802-543C258F9243}"/>
              </a:ext>
            </a:extLst>
          </p:cNvPr>
          <p:cNvGrpSpPr/>
          <p:nvPr/>
        </p:nvGrpSpPr>
        <p:grpSpPr>
          <a:xfrm>
            <a:off x="-18801718" y="11430"/>
            <a:ext cx="12164233" cy="6858000"/>
            <a:chOff x="-16325218" y="11430"/>
            <a:chExt cx="12164233" cy="6858000"/>
          </a:xfrm>
        </p:grpSpPr>
        <p:sp>
          <p:nvSpPr>
            <p:cNvPr id="96" name="Rectangle 95">
              <a:extLst>
                <a:ext uri="{FF2B5EF4-FFF2-40B4-BE49-F238E27FC236}">
                  <a16:creationId xmlns:a16="http://schemas.microsoft.com/office/drawing/2014/main" id="{D87DB16F-15EF-45DE-8370-B899DAF1B95F}"/>
                </a:ext>
              </a:extLst>
            </p:cNvPr>
            <p:cNvSpPr/>
            <p:nvPr/>
          </p:nvSpPr>
          <p:spPr>
            <a:xfrm>
              <a:off x="-1632521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7" name="Group 96">
              <a:extLst>
                <a:ext uri="{FF2B5EF4-FFF2-40B4-BE49-F238E27FC236}">
                  <a16:creationId xmlns:a16="http://schemas.microsoft.com/office/drawing/2014/main" id="{DCCCA264-F8C7-4CEF-B132-03D2DF1330C8}"/>
                </a:ext>
              </a:extLst>
            </p:cNvPr>
            <p:cNvGrpSpPr/>
            <p:nvPr/>
          </p:nvGrpSpPr>
          <p:grpSpPr>
            <a:xfrm>
              <a:off x="-5398114" y="2200835"/>
              <a:ext cx="1237129" cy="2456330"/>
              <a:chOff x="10927104" y="2200835"/>
              <a:chExt cx="1237129" cy="2456330"/>
            </a:xfrm>
            <a:solidFill>
              <a:srgbClr val="FFC000"/>
            </a:solidFill>
          </p:grpSpPr>
          <p:sp>
            <p:nvSpPr>
              <p:cNvPr id="98" name="Freeform: Shape 97">
                <a:extLst>
                  <a:ext uri="{FF2B5EF4-FFF2-40B4-BE49-F238E27FC236}">
                    <a16:creationId xmlns:a16="http://schemas.microsoft.com/office/drawing/2014/main" id="{B34E6EE4-F63B-4709-A0F6-F6C9B1A4C15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9" name="TextBox 98">
                <a:extLst>
                  <a:ext uri="{FF2B5EF4-FFF2-40B4-BE49-F238E27FC236}">
                    <a16:creationId xmlns:a16="http://schemas.microsoft.com/office/drawing/2014/main" id="{51367901-C575-4785-A1D7-36F78DC2E4EA}"/>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Snap</a:t>
                </a:r>
              </a:p>
            </p:txBody>
          </p:sp>
        </p:grpSp>
        <p:pic>
          <p:nvPicPr>
            <p:cNvPr id="100" name="Picture 99">
              <a:extLst>
                <a:ext uri="{FF2B5EF4-FFF2-40B4-BE49-F238E27FC236}">
                  <a16:creationId xmlns:a16="http://schemas.microsoft.com/office/drawing/2014/main" id="{28C933A0-13C6-4E84-8C70-EFD326C3A571}"/>
                </a:ext>
              </a:extLst>
            </p:cNvPr>
            <p:cNvPicPr>
              <a:picLocks noChangeAspect="1"/>
            </p:cNvPicPr>
            <p:nvPr/>
          </p:nvPicPr>
          <p:blipFill>
            <a:blip r:embed="rId18"/>
            <a:stretch>
              <a:fillRect/>
            </a:stretch>
          </p:blipFill>
          <p:spPr>
            <a:xfrm rot="16200000">
              <a:off x="-5251394" y="3162300"/>
              <a:ext cx="533400" cy="533400"/>
            </a:xfrm>
            <a:prstGeom prst="rect">
              <a:avLst/>
            </a:prstGeom>
          </p:spPr>
        </p:pic>
      </p:grpSp>
      <p:grpSp>
        <p:nvGrpSpPr>
          <p:cNvPr id="6" name="Group 5">
            <a:extLst>
              <a:ext uri="{FF2B5EF4-FFF2-40B4-BE49-F238E27FC236}">
                <a16:creationId xmlns:a16="http://schemas.microsoft.com/office/drawing/2014/main" id="{1D330824-0088-408F-8DBE-20BC9BE1462D}"/>
              </a:ext>
            </a:extLst>
          </p:cNvPr>
          <p:cNvGrpSpPr/>
          <p:nvPr/>
        </p:nvGrpSpPr>
        <p:grpSpPr>
          <a:xfrm>
            <a:off x="-19340429" y="11274"/>
            <a:ext cx="12164233" cy="6858000"/>
            <a:chOff x="-16818209" y="11274"/>
            <a:chExt cx="12164233" cy="6858000"/>
          </a:xfrm>
        </p:grpSpPr>
        <p:sp>
          <p:nvSpPr>
            <p:cNvPr id="101" name="Rectangle 100">
              <a:extLst>
                <a:ext uri="{FF2B5EF4-FFF2-40B4-BE49-F238E27FC236}">
                  <a16:creationId xmlns:a16="http://schemas.microsoft.com/office/drawing/2014/main" id="{4F74E032-B2A0-452B-B53F-B1F996969182}"/>
                </a:ext>
              </a:extLst>
            </p:cNvPr>
            <p:cNvSpPr/>
            <p:nvPr/>
          </p:nvSpPr>
          <p:spPr>
            <a:xfrm>
              <a:off x="-16818209" y="1127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2" name="Group 101">
              <a:extLst>
                <a:ext uri="{FF2B5EF4-FFF2-40B4-BE49-F238E27FC236}">
                  <a16:creationId xmlns:a16="http://schemas.microsoft.com/office/drawing/2014/main" id="{208878C4-941A-4241-87EA-D3311EF0A6E9}"/>
                </a:ext>
              </a:extLst>
            </p:cNvPr>
            <p:cNvGrpSpPr/>
            <p:nvPr/>
          </p:nvGrpSpPr>
          <p:grpSpPr>
            <a:xfrm>
              <a:off x="-5891105" y="2212109"/>
              <a:ext cx="1237129" cy="2456330"/>
              <a:chOff x="10927104" y="2200835"/>
              <a:chExt cx="1237129" cy="2456330"/>
            </a:xfrm>
            <a:solidFill>
              <a:srgbClr val="92D050"/>
            </a:solidFill>
          </p:grpSpPr>
          <p:sp>
            <p:nvSpPr>
              <p:cNvPr id="103" name="Freeform: Shape 102">
                <a:extLst>
                  <a:ext uri="{FF2B5EF4-FFF2-40B4-BE49-F238E27FC236}">
                    <a16:creationId xmlns:a16="http://schemas.microsoft.com/office/drawing/2014/main" id="{897416EB-1F88-4FCD-BFDD-417A3B47BFCC}"/>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4" name="TextBox 103">
                <a:extLst>
                  <a:ext uri="{FF2B5EF4-FFF2-40B4-BE49-F238E27FC236}">
                    <a16:creationId xmlns:a16="http://schemas.microsoft.com/office/drawing/2014/main" id="{9977377A-723C-401A-8AD3-CD22B24656C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Testing</a:t>
                </a:r>
              </a:p>
            </p:txBody>
          </p:sp>
        </p:grpSp>
        <p:pic>
          <p:nvPicPr>
            <p:cNvPr id="105" name="Picture 104">
              <a:extLst>
                <a:ext uri="{FF2B5EF4-FFF2-40B4-BE49-F238E27FC236}">
                  <a16:creationId xmlns:a16="http://schemas.microsoft.com/office/drawing/2014/main" id="{B3B5BBC3-4D86-4C24-BA65-7FE6EDE08AA4}"/>
                </a:ext>
              </a:extLst>
            </p:cNvPr>
            <p:cNvPicPr>
              <a:picLocks noChangeAspect="1"/>
            </p:cNvPicPr>
            <p:nvPr/>
          </p:nvPicPr>
          <p:blipFill>
            <a:blip r:embed="rId19"/>
            <a:stretch>
              <a:fillRect/>
            </a:stretch>
          </p:blipFill>
          <p:spPr>
            <a:xfrm rot="16200000">
              <a:off x="-5874373" y="3108580"/>
              <a:ext cx="663388" cy="663388"/>
            </a:xfrm>
            <a:prstGeom prst="rect">
              <a:avLst/>
            </a:prstGeom>
          </p:spPr>
        </p:pic>
      </p:grpSp>
      <p:grpSp>
        <p:nvGrpSpPr>
          <p:cNvPr id="5" name="Group 4">
            <a:extLst>
              <a:ext uri="{FF2B5EF4-FFF2-40B4-BE49-F238E27FC236}">
                <a16:creationId xmlns:a16="http://schemas.microsoft.com/office/drawing/2014/main" id="{7921A158-2456-476A-ACCE-1AE2B6D370F3}"/>
              </a:ext>
            </a:extLst>
          </p:cNvPr>
          <p:cNvGrpSpPr/>
          <p:nvPr/>
        </p:nvGrpSpPr>
        <p:grpSpPr>
          <a:xfrm>
            <a:off x="-19865324" y="11430"/>
            <a:ext cx="12164233" cy="6858000"/>
            <a:chOff x="-17297384" y="11430"/>
            <a:chExt cx="12164233" cy="6858000"/>
          </a:xfrm>
        </p:grpSpPr>
        <p:sp>
          <p:nvSpPr>
            <p:cNvPr id="106" name="Rectangle 105">
              <a:extLst>
                <a:ext uri="{FF2B5EF4-FFF2-40B4-BE49-F238E27FC236}">
                  <a16:creationId xmlns:a16="http://schemas.microsoft.com/office/drawing/2014/main" id="{5322BCD8-B9AA-4F1A-904D-4214B67BA855}"/>
                </a:ext>
              </a:extLst>
            </p:cNvPr>
            <p:cNvSpPr/>
            <p:nvPr/>
          </p:nvSpPr>
          <p:spPr>
            <a:xfrm>
              <a:off x="-17297384"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7" name="Group 106">
              <a:extLst>
                <a:ext uri="{FF2B5EF4-FFF2-40B4-BE49-F238E27FC236}">
                  <a16:creationId xmlns:a16="http://schemas.microsoft.com/office/drawing/2014/main" id="{747B2932-49C2-403F-B9EE-C9D301A44D41}"/>
                </a:ext>
              </a:extLst>
            </p:cNvPr>
            <p:cNvGrpSpPr/>
            <p:nvPr/>
          </p:nvGrpSpPr>
          <p:grpSpPr>
            <a:xfrm>
              <a:off x="-6370280" y="2200835"/>
              <a:ext cx="1237129" cy="2456330"/>
              <a:chOff x="10927104" y="2200835"/>
              <a:chExt cx="1237129" cy="2456330"/>
            </a:xfrm>
            <a:solidFill>
              <a:schemeClr val="accent2">
                <a:lumMod val="75000"/>
              </a:schemeClr>
            </a:solidFill>
          </p:grpSpPr>
          <p:sp>
            <p:nvSpPr>
              <p:cNvPr id="108" name="Freeform: Shape 107">
                <a:extLst>
                  <a:ext uri="{FF2B5EF4-FFF2-40B4-BE49-F238E27FC236}">
                    <a16:creationId xmlns:a16="http://schemas.microsoft.com/office/drawing/2014/main" id="{2A20210E-9BC4-4C2A-811B-687B15E8FA2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9" name="TextBox 108">
                <a:extLst>
                  <a:ext uri="{FF2B5EF4-FFF2-40B4-BE49-F238E27FC236}">
                    <a16:creationId xmlns:a16="http://schemas.microsoft.com/office/drawing/2014/main" id="{E9C000EC-0D9F-474B-81F8-D3614247155D}"/>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Result</a:t>
                </a:r>
              </a:p>
            </p:txBody>
          </p:sp>
        </p:grpSp>
        <p:pic>
          <p:nvPicPr>
            <p:cNvPr id="110" name="Picture 109">
              <a:extLst>
                <a:ext uri="{FF2B5EF4-FFF2-40B4-BE49-F238E27FC236}">
                  <a16:creationId xmlns:a16="http://schemas.microsoft.com/office/drawing/2014/main" id="{8866ADA1-C641-4B54-AA6C-CCBDD3348A06}"/>
                </a:ext>
              </a:extLst>
            </p:cNvPr>
            <p:cNvPicPr>
              <a:picLocks noChangeAspect="1"/>
            </p:cNvPicPr>
            <p:nvPr/>
          </p:nvPicPr>
          <p:blipFill>
            <a:blip r:embed="rId20"/>
            <a:stretch>
              <a:fillRect/>
            </a:stretch>
          </p:blipFill>
          <p:spPr>
            <a:xfrm rot="16200000">
              <a:off x="-6285714" y="3173506"/>
              <a:ext cx="510989" cy="510989"/>
            </a:xfrm>
            <a:prstGeom prst="rect">
              <a:avLst/>
            </a:prstGeom>
          </p:spPr>
        </p:pic>
      </p:grpSp>
      <p:grpSp>
        <p:nvGrpSpPr>
          <p:cNvPr id="2" name="Group 1">
            <a:extLst>
              <a:ext uri="{FF2B5EF4-FFF2-40B4-BE49-F238E27FC236}">
                <a16:creationId xmlns:a16="http://schemas.microsoft.com/office/drawing/2014/main" id="{1FCE99C7-DCA9-4AB0-B584-C629292DB967}"/>
              </a:ext>
            </a:extLst>
          </p:cNvPr>
          <p:cNvGrpSpPr/>
          <p:nvPr/>
        </p:nvGrpSpPr>
        <p:grpSpPr>
          <a:xfrm>
            <a:off x="-20365418" y="11247"/>
            <a:ext cx="12164233" cy="6858000"/>
            <a:chOff x="-17766998" y="11247"/>
            <a:chExt cx="12164233" cy="6858000"/>
          </a:xfrm>
        </p:grpSpPr>
        <p:sp>
          <p:nvSpPr>
            <p:cNvPr id="111" name="Rectangle 110">
              <a:extLst>
                <a:ext uri="{FF2B5EF4-FFF2-40B4-BE49-F238E27FC236}">
                  <a16:creationId xmlns:a16="http://schemas.microsoft.com/office/drawing/2014/main" id="{C941B9E8-B273-491D-BFCA-34A34C59DA45}"/>
                </a:ext>
              </a:extLst>
            </p:cNvPr>
            <p:cNvSpPr/>
            <p:nvPr/>
          </p:nvSpPr>
          <p:spPr>
            <a:xfrm>
              <a:off x="-17766998" y="11247"/>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2" name="Group 111">
              <a:extLst>
                <a:ext uri="{FF2B5EF4-FFF2-40B4-BE49-F238E27FC236}">
                  <a16:creationId xmlns:a16="http://schemas.microsoft.com/office/drawing/2014/main" id="{4C026B2A-B1A4-4B04-9362-0FE80074EEDE}"/>
                </a:ext>
              </a:extLst>
            </p:cNvPr>
            <p:cNvGrpSpPr/>
            <p:nvPr/>
          </p:nvGrpSpPr>
          <p:grpSpPr>
            <a:xfrm>
              <a:off x="-6839894" y="2189222"/>
              <a:ext cx="1237129" cy="2456330"/>
              <a:chOff x="10927104" y="2200835"/>
              <a:chExt cx="1237129" cy="2456330"/>
            </a:xfrm>
            <a:solidFill>
              <a:srgbClr val="00B050"/>
            </a:solidFill>
          </p:grpSpPr>
          <p:sp>
            <p:nvSpPr>
              <p:cNvPr id="113" name="Freeform: Shape 112">
                <a:extLst>
                  <a:ext uri="{FF2B5EF4-FFF2-40B4-BE49-F238E27FC236}">
                    <a16:creationId xmlns:a16="http://schemas.microsoft.com/office/drawing/2014/main" id="{F713FD38-0806-4F55-8D5D-14998013850A}"/>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14" name="TextBox 113">
                <a:extLst>
                  <a:ext uri="{FF2B5EF4-FFF2-40B4-BE49-F238E27FC236}">
                    <a16:creationId xmlns:a16="http://schemas.microsoft.com/office/drawing/2014/main" id="{F9A87DD7-3856-47C0-9A18-C811AE8793B2}"/>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Conclusion</a:t>
                </a:r>
              </a:p>
            </p:txBody>
          </p:sp>
        </p:grpSp>
        <p:pic>
          <p:nvPicPr>
            <p:cNvPr id="115" name="Picture 114">
              <a:extLst>
                <a:ext uri="{FF2B5EF4-FFF2-40B4-BE49-F238E27FC236}">
                  <a16:creationId xmlns:a16="http://schemas.microsoft.com/office/drawing/2014/main" id="{7C9D8949-50E3-4875-870B-E1D02DB1B615}"/>
                </a:ext>
              </a:extLst>
            </p:cNvPr>
            <p:cNvPicPr>
              <a:picLocks noChangeAspect="1"/>
            </p:cNvPicPr>
            <p:nvPr/>
          </p:nvPicPr>
          <p:blipFill>
            <a:blip r:embed="rId21"/>
            <a:stretch>
              <a:fillRect/>
            </a:stretch>
          </p:blipFill>
          <p:spPr>
            <a:xfrm rot="16200000">
              <a:off x="-6751445" y="3121551"/>
              <a:ext cx="591671" cy="591671"/>
            </a:xfrm>
            <a:prstGeom prst="rect">
              <a:avLst/>
            </a:prstGeom>
          </p:spPr>
        </p:pic>
      </p:grpSp>
      <p:sp>
        <p:nvSpPr>
          <p:cNvPr id="3" name="TextBox 2">
            <a:extLst>
              <a:ext uri="{FF2B5EF4-FFF2-40B4-BE49-F238E27FC236}">
                <a16:creationId xmlns:a16="http://schemas.microsoft.com/office/drawing/2014/main" id="{0299E2A7-060D-4C43-B2F2-598EA815E8BD}"/>
              </a:ext>
            </a:extLst>
          </p:cNvPr>
          <p:cNvSpPr txBox="1"/>
          <p:nvPr/>
        </p:nvSpPr>
        <p:spPr>
          <a:xfrm>
            <a:off x="1727200" y="705427"/>
            <a:ext cx="8386618" cy="707886"/>
          </a:xfrm>
          <a:prstGeom prst="rect">
            <a:avLst/>
          </a:prstGeom>
          <a:noFill/>
        </p:spPr>
        <p:txBody>
          <a:bodyPr wrap="square" rtlCol="0">
            <a:spAutoFit/>
          </a:bodyPr>
          <a:lstStyle/>
          <a:p>
            <a:r>
              <a:rPr lang="en-IN" sz="4000" b="1" dirty="0">
                <a:solidFill>
                  <a:srgbClr val="FFC000"/>
                </a:solidFill>
                <a:latin typeface="Tw Cen MT" panose="020B0602020104020603" pitchFamily="34" charset="0"/>
              </a:rPr>
              <a:t>Proposed work and methodology:</a:t>
            </a:r>
          </a:p>
        </p:txBody>
      </p:sp>
      <p:sp>
        <p:nvSpPr>
          <p:cNvPr id="7" name="TextBox 6">
            <a:extLst>
              <a:ext uri="{FF2B5EF4-FFF2-40B4-BE49-F238E27FC236}">
                <a16:creationId xmlns:a16="http://schemas.microsoft.com/office/drawing/2014/main" id="{FD1C4F37-EA88-4F8D-B84A-FCE3FAA248E2}"/>
              </a:ext>
            </a:extLst>
          </p:cNvPr>
          <p:cNvSpPr txBox="1"/>
          <p:nvPr/>
        </p:nvSpPr>
        <p:spPr>
          <a:xfrm>
            <a:off x="1727200" y="1908828"/>
            <a:ext cx="8790602" cy="3816429"/>
          </a:xfrm>
          <a:prstGeom prst="rect">
            <a:avLst/>
          </a:prstGeom>
          <a:noFill/>
        </p:spPr>
        <p:txBody>
          <a:bodyPr wrap="square" rtlCol="0">
            <a:spAutoFit/>
          </a:bodyPr>
          <a:lstStyle/>
          <a:p>
            <a:pPr marL="457200" indent="-457200" rtl="0" fontAlgn="base">
              <a:spcBef>
                <a:spcPts val="0"/>
              </a:spcBef>
              <a:spcAft>
                <a:spcPts val="0"/>
              </a:spcAft>
              <a:buFont typeface="Arial" panose="020B0604020202020204" pitchFamily="34" charset="0"/>
              <a:buChar char="•"/>
            </a:pPr>
            <a:r>
              <a:rPr lang="en-IN" sz="2800" b="0" i="0" u="none" strike="noStrike" dirty="0">
                <a:effectLst/>
                <a:latin typeface="Tw Cen MT" panose="020B0602020104020603" pitchFamily="34" charset="0"/>
              </a:rPr>
              <a:t>We propose to create an app which will helps to detect such URLs based upon some check conditions. </a:t>
            </a:r>
          </a:p>
          <a:p>
            <a:pPr marL="457200" indent="-457200" rtl="0" fontAlgn="base">
              <a:spcBef>
                <a:spcPts val="0"/>
              </a:spcBef>
              <a:spcAft>
                <a:spcPts val="0"/>
              </a:spcAft>
              <a:buFont typeface="Arial" panose="020B0604020202020204" pitchFamily="34" charset="0"/>
              <a:buChar char="•"/>
            </a:pPr>
            <a:r>
              <a:rPr lang="en-IN" sz="2800" b="0" i="0" u="none" strike="noStrike" dirty="0">
                <a:effectLst/>
                <a:latin typeface="Tw Cen MT" panose="020B0602020104020603" pitchFamily="34" charset="0"/>
              </a:rPr>
              <a:t>Our idea is to provide an app which is easy to use and doesn’t require any internet connectivity. </a:t>
            </a:r>
          </a:p>
          <a:p>
            <a:pPr marL="457200" indent="-457200" rtl="0" fontAlgn="base">
              <a:spcBef>
                <a:spcPts val="0"/>
              </a:spcBef>
              <a:spcAft>
                <a:spcPts val="0"/>
              </a:spcAft>
              <a:buFont typeface="Arial" panose="020B0604020202020204" pitchFamily="34" charset="0"/>
              <a:buChar char="•"/>
            </a:pPr>
            <a:r>
              <a:rPr lang="en-IN" sz="2800" b="0" i="0" u="none" strike="noStrike" dirty="0">
                <a:effectLst/>
                <a:latin typeface="Tw Cen MT" panose="020B0602020104020603" pitchFamily="34" charset="0"/>
              </a:rPr>
              <a:t>This app is based on the address bar features for the detection of the phishing </a:t>
            </a:r>
            <a:r>
              <a:rPr lang="en-IN" sz="2800" b="0" i="0" u="none" strike="noStrike" dirty="0" err="1">
                <a:effectLst/>
                <a:latin typeface="Tw Cen MT" panose="020B0602020104020603" pitchFamily="34" charset="0"/>
              </a:rPr>
              <a:t>url</a:t>
            </a:r>
            <a:r>
              <a:rPr lang="en-IN" sz="2800" b="0" i="0" u="none" strike="noStrike" dirty="0">
                <a:effectLst/>
                <a:latin typeface="Tw Cen MT" panose="020B0602020104020603" pitchFamily="34" charset="0"/>
              </a:rPr>
              <a:t>.</a:t>
            </a:r>
          </a:p>
          <a:p>
            <a:pPr marL="457200" indent="-457200" rtl="0" fontAlgn="base">
              <a:spcBef>
                <a:spcPts val="0"/>
              </a:spcBef>
              <a:spcAft>
                <a:spcPts val="0"/>
              </a:spcAft>
              <a:buFont typeface="Arial" panose="020B0604020202020204" pitchFamily="34" charset="0"/>
              <a:buChar char="•"/>
            </a:pPr>
            <a:r>
              <a:rPr lang="en-IN" sz="2800" b="0" i="0" u="none" strike="noStrike" dirty="0">
                <a:effectLst/>
                <a:latin typeface="Tw Cen MT" panose="020B0602020104020603" pitchFamily="34" charset="0"/>
              </a:rPr>
              <a:t>This app can help people detect the phishing </a:t>
            </a:r>
            <a:r>
              <a:rPr lang="en-IN" sz="2800" b="0" i="0" u="none" strike="noStrike" dirty="0" err="1">
                <a:effectLst/>
                <a:latin typeface="Tw Cen MT" panose="020B0602020104020603" pitchFamily="34" charset="0"/>
              </a:rPr>
              <a:t>url</a:t>
            </a:r>
            <a:r>
              <a:rPr lang="en-IN" sz="2800" b="0" i="0" u="none" strike="noStrike" dirty="0">
                <a:effectLst/>
                <a:latin typeface="Tw Cen MT" panose="020B0602020104020603" pitchFamily="34" charset="0"/>
              </a:rPr>
              <a:t> before clicking it.</a:t>
            </a:r>
          </a:p>
          <a:p>
            <a:endParaRPr lang="en-IN" dirty="0"/>
          </a:p>
        </p:txBody>
      </p:sp>
    </p:spTree>
    <p:extLst>
      <p:ext uri="{BB962C8B-B14F-4D97-AF65-F5344CB8AC3E}">
        <p14:creationId xmlns:p14="http://schemas.microsoft.com/office/powerpoint/2010/main" val="3503665454"/>
      </p:ext>
    </p:extLst>
  </p:cSld>
  <p:clrMapOvr>
    <a:masterClrMapping/>
  </p:clrMapOvr>
  <p:transition spd="slow">
    <p:cover dir="r"/>
    <p:sndAc>
      <p:stSnd>
        <p:snd r:embed="rId2" name="click.wav"/>
      </p:stSnd>
    </p:sndAc>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7" name="Group 116">
            <a:extLst>
              <a:ext uri="{FF2B5EF4-FFF2-40B4-BE49-F238E27FC236}">
                <a16:creationId xmlns:a16="http://schemas.microsoft.com/office/drawing/2014/main" id="{EDA28C03-7632-4241-95B7-FBB636F961F7}"/>
              </a:ext>
            </a:extLst>
          </p:cNvPr>
          <p:cNvGrpSpPr/>
          <p:nvPr/>
        </p:nvGrpSpPr>
        <p:grpSpPr>
          <a:xfrm>
            <a:off x="32933" y="9115"/>
            <a:ext cx="12164233" cy="6858000"/>
            <a:chOff x="35784" y="9284"/>
            <a:chExt cx="12164233" cy="6858000"/>
          </a:xfrm>
        </p:grpSpPr>
        <p:sp>
          <p:nvSpPr>
            <p:cNvPr id="4" name="Rectangle 3">
              <a:extLst>
                <a:ext uri="{FF2B5EF4-FFF2-40B4-BE49-F238E27FC236}">
                  <a16:creationId xmlns:a16="http://schemas.microsoft.com/office/drawing/2014/main" id="{5325182F-DD99-4A1B-A101-4E4A66FEA396}"/>
                </a:ext>
              </a:extLst>
            </p:cNvPr>
            <p:cNvSpPr/>
            <p:nvPr/>
          </p:nvSpPr>
          <p:spPr>
            <a:xfrm>
              <a:off x="35784" y="928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5" name="Group 14">
              <a:extLst>
                <a:ext uri="{FF2B5EF4-FFF2-40B4-BE49-F238E27FC236}">
                  <a16:creationId xmlns:a16="http://schemas.microsoft.com/office/drawing/2014/main" id="{3612D5D8-A1B2-470F-913B-0E3CB2D318D0}"/>
                </a:ext>
              </a:extLst>
            </p:cNvPr>
            <p:cNvGrpSpPr/>
            <p:nvPr/>
          </p:nvGrpSpPr>
          <p:grpSpPr>
            <a:xfrm>
              <a:off x="10962888" y="2189405"/>
              <a:ext cx="1237129" cy="2456330"/>
              <a:chOff x="10927104" y="2200835"/>
              <a:chExt cx="1237129" cy="2456330"/>
            </a:xfrm>
          </p:grpSpPr>
          <p:sp>
            <p:nvSpPr>
              <p:cNvPr id="9" name="Freeform: Shape 8">
                <a:extLst>
                  <a:ext uri="{FF2B5EF4-FFF2-40B4-BE49-F238E27FC236}">
                    <a16:creationId xmlns:a16="http://schemas.microsoft.com/office/drawing/2014/main" id="{1B197C8E-43B8-4E09-8B8F-86809218EB6A}"/>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 name="TextBox 9">
                <a:extLst>
                  <a:ext uri="{FF2B5EF4-FFF2-40B4-BE49-F238E27FC236}">
                    <a16:creationId xmlns:a16="http://schemas.microsoft.com/office/drawing/2014/main" id="{F0329830-636B-4BF1-AAD4-1B1F3AC6965A}"/>
                  </a:ext>
                </a:extLst>
              </p:cNvPr>
              <p:cNvSpPr txBox="1"/>
              <p:nvPr/>
            </p:nvSpPr>
            <p:spPr>
              <a:xfrm rot="16200000">
                <a:off x="10815481" y="3167390"/>
                <a:ext cx="2106706" cy="523220"/>
              </a:xfrm>
              <a:prstGeom prst="rect">
                <a:avLst/>
              </a:prstGeom>
              <a:noFill/>
            </p:spPr>
            <p:txBody>
              <a:bodyPr wrap="square" rtlCol="0">
                <a:spAutoFit/>
              </a:bodyPr>
              <a:lstStyle/>
              <a:p>
                <a:pPr algn="ctr"/>
                <a:r>
                  <a:rPr lang="en-IN" sz="2800" b="1" dirty="0">
                    <a:solidFill>
                      <a:schemeClr val="bg2"/>
                    </a:solidFill>
                    <a:latin typeface="Tw Cen MT" panose="020B0602020104020603" pitchFamily="34" charset="0"/>
                  </a:rPr>
                  <a:t>Title</a:t>
                </a:r>
              </a:p>
            </p:txBody>
          </p:sp>
          <p:pic>
            <p:nvPicPr>
              <p:cNvPr id="14" name="Picture 13">
                <a:extLst>
                  <a:ext uri="{FF2B5EF4-FFF2-40B4-BE49-F238E27FC236}">
                    <a16:creationId xmlns:a16="http://schemas.microsoft.com/office/drawing/2014/main" id="{C453BAB4-FDD7-4731-BBE6-4FF701A52ABF}"/>
                  </a:ext>
                </a:extLst>
              </p:cNvPr>
              <p:cNvPicPr>
                <a:picLocks noChangeAspect="1"/>
              </p:cNvPicPr>
              <p:nvPr/>
            </p:nvPicPr>
            <p:blipFill>
              <a:blip r:embed="rId3"/>
              <a:stretch>
                <a:fillRect/>
              </a:stretch>
            </p:blipFill>
            <p:spPr>
              <a:xfrm rot="16200000">
                <a:off x="11030197" y="3171264"/>
                <a:ext cx="515471" cy="515471"/>
              </a:xfrm>
              <a:prstGeom prst="rect">
                <a:avLst/>
              </a:prstGeom>
            </p:spPr>
          </p:pic>
        </p:grpSp>
      </p:grpSp>
      <p:grpSp>
        <p:nvGrpSpPr>
          <p:cNvPr id="116" name="Group 115">
            <a:extLst>
              <a:ext uri="{FF2B5EF4-FFF2-40B4-BE49-F238E27FC236}">
                <a16:creationId xmlns:a16="http://schemas.microsoft.com/office/drawing/2014/main" id="{A1A8396F-0CE5-401D-A629-7EF0B937BE7A}"/>
              </a:ext>
            </a:extLst>
          </p:cNvPr>
          <p:cNvGrpSpPr/>
          <p:nvPr/>
        </p:nvGrpSpPr>
        <p:grpSpPr>
          <a:xfrm>
            <a:off x="29930" y="9284"/>
            <a:ext cx="12164233" cy="6858000"/>
            <a:chOff x="-450130" y="9284"/>
            <a:chExt cx="12164233" cy="6858000"/>
          </a:xfrm>
        </p:grpSpPr>
        <p:sp>
          <p:nvSpPr>
            <p:cNvPr id="16" name="Rectangle 15">
              <a:extLst>
                <a:ext uri="{FF2B5EF4-FFF2-40B4-BE49-F238E27FC236}">
                  <a16:creationId xmlns:a16="http://schemas.microsoft.com/office/drawing/2014/main" id="{2EB8F937-046F-4E9F-9A9C-F21B01918C67}"/>
                </a:ext>
              </a:extLst>
            </p:cNvPr>
            <p:cNvSpPr/>
            <p:nvPr/>
          </p:nvSpPr>
          <p:spPr>
            <a:xfrm>
              <a:off x="-450130" y="928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7" name="Group 16">
              <a:extLst>
                <a:ext uri="{FF2B5EF4-FFF2-40B4-BE49-F238E27FC236}">
                  <a16:creationId xmlns:a16="http://schemas.microsoft.com/office/drawing/2014/main" id="{15EB636C-4A35-4CB9-9765-BE5EEB83BA81}"/>
                </a:ext>
              </a:extLst>
            </p:cNvPr>
            <p:cNvGrpSpPr/>
            <p:nvPr/>
          </p:nvGrpSpPr>
          <p:grpSpPr>
            <a:xfrm>
              <a:off x="10476974" y="2210119"/>
              <a:ext cx="1237129" cy="2456330"/>
              <a:chOff x="10927104" y="2200835"/>
              <a:chExt cx="1237129" cy="2456330"/>
            </a:xfrm>
            <a:solidFill>
              <a:srgbClr val="00B0F0"/>
            </a:solidFill>
          </p:grpSpPr>
          <p:sp>
            <p:nvSpPr>
              <p:cNvPr id="18" name="Freeform: Shape 17">
                <a:extLst>
                  <a:ext uri="{FF2B5EF4-FFF2-40B4-BE49-F238E27FC236}">
                    <a16:creationId xmlns:a16="http://schemas.microsoft.com/office/drawing/2014/main" id="{A175329F-AD58-40ED-BAE9-3E71D36E44D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9" name="TextBox 18">
                <a:extLst>
                  <a:ext uri="{FF2B5EF4-FFF2-40B4-BE49-F238E27FC236}">
                    <a16:creationId xmlns:a16="http://schemas.microsoft.com/office/drawing/2014/main" id="{973C6430-B429-4E48-846F-1FF675FC6845}"/>
                  </a:ext>
                </a:extLst>
              </p:cNvPr>
              <p:cNvSpPr txBox="1"/>
              <p:nvPr/>
            </p:nvSpPr>
            <p:spPr>
              <a:xfrm rot="16200000">
                <a:off x="10815481" y="3167390"/>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Members</a:t>
                </a:r>
              </a:p>
            </p:txBody>
          </p:sp>
        </p:grpSp>
        <p:pic>
          <p:nvPicPr>
            <p:cNvPr id="20" name="Picture 19">
              <a:extLst>
                <a:ext uri="{FF2B5EF4-FFF2-40B4-BE49-F238E27FC236}">
                  <a16:creationId xmlns:a16="http://schemas.microsoft.com/office/drawing/2014/main" id="{CB703892-499F-4AAC-9BDA-766DBB9E5DAC}"/>
                </a:ext>
              </a:extLst>
            </p:cNvPr>
            <p:cNvPicPr>
              <a:picLocks noChangeAspect="1"/>
            </p:cNvPicPr>
            <p:nvPr/>
          </p:nvPicPr>
          <p:blipFill>
            <a:blip r:embed="rId4"/>
            <a:stretch>
              <a:fillRect/>
            </a:stretch>
          </p:blipFill>
          <p:spPr>
            <a:xfrm rot="16200000">
              <a:off x="10449207" y="3059525"/>
              <a:ext cx="757518" cy="757518"/>
            </a:xfrm>
            <a:prstGeom prst="rect">
              <a:avLst/>
            </a:prstGeom>
          </p:spPr>
        </p:pic>
      </p:grpSp>
      <p:grpSp>
        <p:nvGrpSpPr>
          <p:cNvPr id="90" name="Group 89">
            <a:extLst>
              <a:ext uri="{FF2B5EF4-FFF2-40B4-BE49-F238E27FC236}">
                <a16:creationId xmlns:a16="http://schemas.microsoft.com/office/drawing/2014/main" id="{AE831CE4-E4C3-4FB2-B204-7CF09484CB7D}"/>
              </a:ext>
            </a:extLst>
          </p:cNvPr>
          <p:cNvGrpSpPr/>
          <p:nvPr/>
        </p:nvGrpSpPr>
        <p:grpSpPr>
          <a:xfrm>
            <a:off x="33472" y="11247"/>
            <a:ext cx="12172808" cy="6858000"/>
            <a:chOff x="-949508" y="11247"/>
            <a:chExt cx="12172808" cy="6858000"/>
          </a:xfrm>
        </p:grpSpPr>
        <p:sp>
          <p:nvSpPr>
            <p:cNvPr id="26" name="Rectangle 25">
              <a:extLst>
                <a:ext uri="{FF2B5EF4-FFF2-40B4-BE49-F238E27FC236}">
                  <a16:creationId xmlns:a16="http://schemas.microsoft.com/office/drawing/2014/main" id="{AD61848D-D5E7-4749-BB08-70A1449180C7}"/>
                </a:ext>
              </a:extLst>
            </p:cNvPr>
            <p:cNvSpPr/>
            <p:nvPr/>
          </p:nvSpPr>
          <p:spPr>
            <a:xfrm>
              <a:off x="-949508" y="11247"/>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7" name="Group 26">
              <a:extLst>
                <a:ext uri="{FF2B5EF4-FFF2-40B4-BE49-F238E27FC236}">
                  <a16:creationId xmlns:a16="http://schemas.microsoft.com/office/drawing/2014/main" id="{6565B95C-496C-4C2B-AF37-5C72263B34B3}"/>
                </a:ext>
              </a:extLst>
            </p:cNvPr>
            <p:cNvGrpSpPr/>
            <p:nvPr/>
          </p:nvGrpSpPr>
          <p:grpSpPr>
            <a:xfrm>
              <a:off x="9986171" y="2180120"/>
              <a:ext cx="1237129" cy="2456330"/>
              <a:chOff x="10927104" y="2200835"/>
              <a:chExt cx="1237129" cy="2456330"/>
            </a:xfrm>
            <a:solidFill>
              <a:srgbClr val="00B050"/>
            </a:solidFill>
          </p:grpSpPr>
          <p:sp>
            <p:nvSpPr>
              <p:cNvPr id="28" name="Freeform: Shape 27">
                <a:extLst>
                  <a:ext uri="{FF2B5EF4-FFF2-40B4-BE49-F238E27FC236}">
                    <a16:creationId xmlns:a16="http://schemas.microsoft.com/office/drawing/2014/main" id="{E6224042-4E98-405D-822B-4C4EE1934418}"/>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9" name="TextBox 28">
                <a:extLst>
                  <a:ext uri="{FF2B5EF4-FFF2-40B4-BE49-F238E27FC236}">
                    <a16:creationId xmlns:a16="http://schemas.microsoft.com/office/drawing/2014/main" id="{4B793913-7014-47F8-A9DE-CF207EE7F8F5}"/>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Introduction</a:t>
                </a:r>
              </a:p>
            </p:txBody>
          </p:sp>
        </p:grpSp>
        <p:pic>
          <p:nvPicPr>
            <p:cNvPr id="30" name="Picture 29">
              <a:extLst>
                <a:ext uri="{FF2B5EF4-FFF2-40B4-BE49-F238E27FC236}">
                  <a16:creationId xmlns:a16="http://schemas.microsoft.com/office/drawing/2014/main" id="{88271813-6BF2-4092-8659-8524814A75DE}"/>
                </a:ext>
              </a:extLst>
            </p:cNvPr>
            <p:cNvPicPr>
              <a:picLocks noChangeAspect="1"/>
            </p:cNvPicPr>
            <p:nvPr/>
          </p:nvPicPr>
          <p:blipFill>
            <a:blip r:embed="rId5"/>
            <a:stretch>
              <a:fillRect/>
            </a:stretch>
          </p:blipFill>
          <p:spPr>
            <a:xfrm rot="16200000">
              <a:off x="10017285" y="3089461"/>
              <a:ext cx="679076" cy="679076"/>
            </a:xfrm>
            <a:prstGeom prst="rect">
              <a:avLst/>
            </a:prstGeom>
          </p:spPr>
        </p:pic>
      </p:grpSp>
      <p:grpSp>
        <p:nvGrpSpPr>
          <p:cNvPr id="89" name="Group 88">
            <a:extLst>
              <a:ext uri="{FF2B5EF4-FFF2-40B4-BE49-F238E27FC236}">
                <a16:creationId xmlns:a16="http://schemas.microsoft.com/office/drawing/2014/main" id="{C2E84346-7496-47A3-AB32-A44B0F87C730}"/>
              </a:ext>
            </a:extLst>
          </p:cNvPr>
          <p:cNvGrpSpPr/>
          <p:nvPr/>
        </p:nvGrpSpPr>
        <p:grpSpPr>
          <a:xfrm>
            <a:off x="45456" y="15889"/>
            <a:ext cx="12175498" cy="6858000"/>
            <a:chOff x="-1455684" y="15889"/>
            <a:chExt cx="12175498" cy="6858000"/>
          </a:xfrm>
        </p:grpSpPr>
        <p:sp>
          <p:nvSpPr>
            <p:cNvPr id="31" name="Rectangle 30">
              <a:extLst>
                <a:ext uri="{FF2B5EF4-FFF2-40B4-BE49-F238E27FC236}">
                  <a16:creationId xmlns:a16="http://schemas.microsoft.com/office/drawing/2014/main" id="{B767135F-2766-4734-B0A2-AC43583E7F39}"/>
                </a:ext>
              </a:extLst>
            </p:cNvPr>
            <p:cNvSpPr/>
            <p:nvPr/>
          </p:nvSpPr>
          <p:spPr>
            <a:xfrm>
              <a:off x="-1455684" y="15889"/>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2" name="Group 31">
              <a:extLst>
                <a:ext uri="{FF2B5EF4-FFF2-40B4-BE49-F238E27FC236}">
                  <a16:creationId xmlns:a16="http://schemas.microsoft.com/office/drawing/2014/main" id="{C39475E1-8596-41D0-84C1-894EA09817D8}"/>
                </a:ext>
              </a:extLst>
            </p:cNvPr>
            <p:cNvGrpSpPr/>
            <p:nvPr/>
          </p:nvGrpSpPr>
          <p:grpSpPr>
            <a:xfrm>
              <a:off x="9482685" y="2211263"/>
              <a:ext cx="1237129" cy="2456330"/>
              <a:chOff x="10927104" y="2200835"/>
              <a:chExt cx="1237129" cy="2456330"/>
            </a:xfrm>
            <a:solidFill>
              <a:srgbClr val="FF0000"/>
            </a:solidFill>
          </p:grpSpPr>
          <p:sp>
            <p:nvSpPr>
              <p:cNvPr id="33" name="Freeform: Shape 32">
                <a:extLst>
                  <a:ext uri="{FF2B5EF4-FFF2-40B4-BE49-F238E27FC236}">
                    <a16:creationId xmlns:a16="http://schemas.microsoft.com/office/drawing/2014/main" id="{87EE726A-7909-4DC5-A56E-BBEABFAF9F44}"/>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4" name="TextBox 33">
                <a:extLst>
                  <a:ext uri="{FF2B5EF4-FFF2-40B4-BE49-F238E27FC236}">
                    <a16:creationId xmlns:a16="http://schemas.microsoft.com/office/drawing/2014/main" id="{6E9B433E-1990-40F8-996A-85486588905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Limitations</a:t>
                </a:r>
              </a:p>
            </p:txBody>
          </p:sp>
        </p:grpSp>
        <p:pic>
          <p:nvPicPr>
            <p:cNvPr id="35" name="Picture 34">
              <a:extLst>
                <a:ext uri="{FF2B5EF4-FFF2-40B4-BE49-F238E27FC236}">
                  <a16:creationId xmlns:a16="http://schemas.microsoft.com/office/drawing/2014/main" id="{9A8AC200-C2FC-41F3-AF7F-6DD411A86024}"/>
                </a:ext>
              </a:extLst>
            </p:cNvPr>
            <p:cNvPicPr>
              <a:picLocks noChangeAspect="1"/>
            </p:cNvPicPr>
            <p:nvPr/>
          </p:nvPicPr>
          <p:blipFill>
            <a:blip r:embed="rId6"/>
            <a:stretch>
              <a:fillRect/>
            </a:stretch>
          </p:blipFill>
          <p:spPr>
            <a:xfrm rot="16200000">
              <a:off x="9648726" y="3266113"/>
              <a:ext cx="526677" cy="526677"/>
            </a:xfrm>
            <a:prstGeom prst="rect">
              <a:avLst/>
            </a:prstGeom>
          </p:spPr>
        </p:pic>
      </p:grpSp>
      <p:grpSp>
        <p:nvGrpSpPr>
          <p:cNvPr id="88" name="Group 87">
            <a:extLst>
              <a:ext uri="{FF2B5EF4-FFF2-40B4-BE49-F238E27FC236}">
                <a16:creationId xmlns:a16="http://schemas.microsoft.com/office/drawing/2014/main" id="{FB9B051E-DCD0-4788-9FED-EBD1E7F8D1AF}"/>
              </a:ext>
            </a:extLst>
          </p:cNvPr>
          <p:cNvGrpSpPr/>
          <p:nvPr/>
        </p:nvGrpSpPr>
        <p:grpSpPr>
          <a:xfrm>
            <a:off x="9203" y="9115"/>
            <a:ext cx="12168102" cy="6858000"/>
            <a:chOff x="16823" y="9115"/>
            <a:chExt cx="12168102" cy="6858000"/>
          </a:xfrm>
        </p:grpSpPr>
        <p:sp>
          <p:nvSpPr>
            <p:cNvPr id="36" name="Rectangle 35">
              <a:extLst>
                <a:ext uri="{FF2B5EF4-FFF2-40B4-BE49-F238E27FC236}">
                  <a16:creationId xmlns:a16="http://schemas.microsoft.com/office/drawing/2014/main" id="{C88FE640-3612-4C1B-AF94-A128409FA538}"/>
                </a:ext>
              </a:extLst>
            </p:cNvPr>
            <p:cNvSpPr/>
            <p:nvPr/>
          </p:nvSpPr>
          <p:spPr>
            <a:xfrm>
              <a:off x="16823" y="9115"/>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7" name="Group 36">
              <a:extLst>
                <a:ext uri="{FF2B5EF4-FFF2-40B4-BE49-F238E27FC236}">
                  <a16:creationId xmlns:a16="http://schemas.microsoft.com/office/drawing/2014/main" id="{AD5D548A-92F7-4135-AB69-CD5CE23A414D}"/>
                </a:ext>
              </a:extLst>
            </p:cNvPr>
            <p:cNvGrpSpPr/>
            <p:nvPr/>
          </p:nvGrpSpPr>
          <p:grpSpPr>
            <a:xfrm>
              <a:off x="10947796" y="2200666"/>
              <a:ext cx="1237129" cy="2456330"/>
              <a:chOff x="10927104" y="2200835"/>
              <a:chExt cx="1237129" cy="2456330"/>
            </a:xfrm>
            <a:solidFill>
              <a:srgbClr val="FFC000"/>
            </a:solidFill>
          </p:grpSpPr>
          <p:sp>
            <p:nvSpPr>
              <p:cNvPr id="38" name="Freeform: Shape 37">
                <a:extLst>
                  <a:ext uri="{FF2B5EF4-FFF2-40B4-BE49-F238E27FC236}">
                    <a16:creationId xmlns:a16="http://schemas.microsoft.com/office/drawing/2014/main" id="{18C77E72-EA61-47B8-A0D1-F9F1B75D007F}"/>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9" name="TextBox 38">
                <a:extLst>
                  <a:ext uri="{FF2B5EF4-FFF2-40B4-BE49-F238E27FC236}">
                    <a16:creationId xmlns:a16="http://schemas.microsoft.com/office/drawing/2014/main" id="{220EC826-C5A3-43F5-A17B-B6C8309F796B}"/>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Method</a:t>
                </a:r>
              </a:p>
            </p:txBody>
          </p:sp>
        </p:grpSp>
        <p:pic>
          <p:nvPicPr>
            <p:cNvPr id="40" name="Picture 39">
              <a:extLst>
                <a:ext uri="{FF2B5EF4-FFF2-40B4-BE49-F238E27FC236}">
                  <a16:creationId xmlns:a16="http://schemas.microsoft.com/office/drawing/2014/main" id="{D1A50F86-95AA-45A5-8740-0F68DB398229}"/>
                </a:ext>
              </a:extLst>
            </p:cNvPr>
            <p:cNvPicPr>
              <a:picLocks noChangeAspect="1"/>
            </p:cNvPicPr>
            <p:nvPr/>
          </p:nvPicPr>
          <p:blipFill>
            <a:blip r:embed="rId7"/>
            <a:stretch>
              <a:fillRect/>
            </a:stretch>
          </p:blipFill>
          <p:spPr>
            <a:xfrm rot="16200000">
              <a:off x="11125672" y="3266113"/>
              <a:ext cx="560294" cy="560294"/>
            </a:xfrm>
            <a:prstGeom prst="rect">
              <a:avLst/>
            </a:prstGeom>
          </p:spPr>
        </p:pic>
      </p:grpSp>
      <p:grpSp>
        <p:nvGrpSpPr>
          <p:cNvPr id="87" name="Group 86">
            <a:extLst>
              <a:ext uri="{FF2B5EF4-FFF2-40B4-BE49-F238E27FC236}">
                <a16:creationId xmlns:a16="http://schemas.microsoft.com/office/drawing/2014/main" id="{615E9441-0DC6-467A-AA6D-A8E12A3684BE}"/>
              </a:ext>
            </a:extLst>
          </p:cNvPr>
          <p:cNvGrpSpPr/>
          <p:nvPr/>
        </p:nvGrpSpPr>
        <p:grpSpPr>
          <a:xfrm>
            <a:off x="46239" y="15889"/>
            <a:ext cx="12164233" cy="6858000"/>
            <a:chOff x="-402428" y="6422"/>
            <a:chExt cx="12164233" cy="6858000"/>
          </a:xfrm>
        </p:grpSpPr>
        <p:sp>
          <p:nvSpPr>
            <p:cNvPr id="41" name="Rectangle 40">
              <a:extLst>
                <a:ext uri="{FF2B5EF4-FFF2-40B4-BE49-F238E27FC236}">
                  <a16:creationId xmlns:a16="http://schemas.microsoft.com/office/drawing/2014/main" id="{A30B1E40-39AE-4974-995D-E1A2AF3EF53F}"/>
                </a:ext>
              </a:extLst>
            </p:cNvPr>
            <p:cNvSpPr/>
            <p:nvPr/>
          </p:nvSpPr>
          <p:spPr>
            <a:xfrm>
              <a:off x="-402428" y="6422"/>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2" name="Group 41">
              <a:extLst>
                <a:ext uri="{FF2B5EF4-FFF2-40B4-BE49-F238E27FC236}">
                  <a16:creationId xmlns:a16="http://schemas.microsoft.com/office/drawing/2014/main" id="{08B38AC1-4D0D-4CA4-A48B-27D5B1B2AF60}"/>
                </a:ext>
              </a:extLst>
            </p:cNvPr>
            <p:cNvGrpSpPr/>
            <p:nvPr/>
          </p:nvGrpSpPr>
          <p:grpSpPr>
            <a:xfrm>
              <a:off x="10524676" y="2207805"/>
              <a:ext cx="1237129" cy="2456330"/>
              <a:chOff x="10927104" y="2200835"/>
              <a:chExt cx="1237129" cy="2456330"/>
            </a:xfrm>
            <a:solidFill>
              <a:srgbClr val="C00000"/>
            </a:solidFill>
          </p:grpSpPr>
          <p:sp>
            <p:nvSpPr>
              <p:cNvPr id="43" name="Freeform: Shape 42">
                <a:extLst>
                  <a:ext uri="{FF2B5EF4-FFF2-40B4-BE49-F238E27FC236}">
                    <a16:creationId xmlns:a16="http://schemas.microsoft.com/office/drawing/2014/main" id="{0BDA5AF4-D1C1-48D7-9957-BD568E7CB0A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4" name="TextBox 43">
                <a:extLst>
                  <a:ext uri="{FF2B5EF4-FFF2-40B4-BE49-F238E27FC236}">
                    <a16:creationId xmlns:a16="http://schemas.microsoft.com/office/drawing/2014/main" id="{36379DD1-9088-4A09-AE8C-7FB75BB9B91C}"/>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Novelty</a:t>
                </a:r>
              </a:p>
            </p:txBody>
          </p:sp>
        </p:grpSp>
        <p:pic>
          <p:nvPicPr>
            <p:cNvPr id="45" name="Picture 44">
              <a:extLst>
                <a:ext uri="{FF2B5EF4-FFF2-40B4-BE49-F238E27FC236}">
                  <a16:creationId xmlns:a16="http://schemas.microsoft.com/office/drawing/2014/main" id="{CA9A9EF8-7C77-404D-93CF-762A2A0C135C}"/>
                </a:ext>
              </a:extLst>
            </p:cNvPr>
            <p:cNvPicPr>
              <a:picLocks noChangeAspect="1"/>
            </p:cNvPicPr>
            <p:nvPr/>
          </p:nvPicPr>
          <p:blipFill>
            <a:blip r:embed="rId8"/>
            <a:stretch>
              <a:fillRect/>
            </a:stretch>
          </p:blipFill>
          <p:spPr>
            <a:xfrm rot="16200000">
              <a:off x="10594378" y="3178707"/>
              <a:ext cx="614083" cy="614083"/>
            </a:xfrm>
            <a:prstGeom prst="rect">
              <a:avLst/>
            </a:prstGeom>
          </p:spPr>
        </p:pic>
      </p:grpSp>
      <p:grpSp>
        <p:nvGrpSpPr>
          <p:cNvPr id="86" name="Group 85">
            <a:extLst>
              <a:ext uri="{FF2B5EF4-FFF2-40B4-BE49-F238E27FC236}">
                <a16:creationId xmlns:a16="http://schemas.microsoft.com/office/drawing/2014/main" id="{A98B9DEA-CC7C-4057-9426-04667FFDE14A}"/>
              </a:ext>
            </a:extLst>
          </p:cNvPr>
          <p:cNvGrpSpPr/>
          <p:nvPr/>
        </p:nvGrpSpPr>
        <p:grpSpPr>
          <a:xfrm>
            <a:off x="-11679270" y="9115"/>
            <a:ext cx="12164233" cy="6858000"/>
            <a:chOff x="-11877558" y="11430"/>
            <a:chExt cx="12164233" cy="6858000"/>
          </a:xfrm>
        </p:grpSpPr>
        <p:sp>
          <p:nvSpPr>
            <p:cNvPr id="46" name="Rectangle 45">
              <a:extLst>
                <a:ext uri="{FF2B5EF4-FFF2-40B4-BE49-F238E27FC236}">
                  <a16:creationId xmlns:a16="http://schemas.microsoft.com/office/drawing/2014/main" id="{1327B811-E6E0-47B7-8359-5F77325C8B59}"/>
                </a:ext>
              </a:extLst>
            </p:cNvPr>
            <p:cNvSpPr/>
            <p:nvPr/>
          </p:nvSpPr>
          <p:spPr>
            <a:xfrm>
              <a:off x="-1187755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7" name="Group 46">
              <a:extLst>
                <a:ext uri="{FF2B5EF4-FFF2-40B4-BE49-F238E27FC236}">
                  <a16:creationId xmlns:a16="http://schemas.microsoft.com/office/drawing/2014/main" id="{51474B6E-65BF-4559-818A-582CB522B00B}"/>
                </a:ext>
              </a:extLst>
            </p:cNvPr>
            <p:cNvGrpSpPr/>
            <p:nvPr/>
          </p:nvGrpSpPr>
          <p:grpSpPr>
            <a:xfrm>
              <a:off x="-950454" y="2200835"/>
              <a:ext cx="1237129" cy="2456330"/>
              <a:chOff x="10927104" y="2200835"/>
              <a:chExt cx="1237129" cy="2456330"/>
            </a:xfrm>
            <a:solidFill>
              <a:srgbClr val="92D050"/>
            </a:solidFill>
          </p:grpSpPr>
          <p:sp>
            <p:nvSpPr>
              <p:cNvPr id="48" name="Freeform: Shape 47">
                <a:extLst>
                  <a:ext uri="{FF2B5EF4-FFF2-40B4-BE49-F238E27FC236}">
                    <a16:creationId xmlns:a16="http://schemas.microsoft.com/office/drawing/2014/main" id="{78C62ACE-FBA0-4D4D-9407-8805663E5083}"/>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9" name="TextBox 48">
                <a:extLst>
                  <a:ext uri="{FF2B5EF4-FFF2-40B4-BE49-F238E27FC236}">
                    <a16:creationId xmlns:a16="http://schemas.microsoft.com/office/drawing/2014/main" id="{BA8AF70E-E6E7-434D-A98F-E094D12E94A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Real time </a:t>
                </a:r>
              </a:p>
            </p:txBody>
          </p:sp>
        </p:grpSp>
        <p:pic>
          <p:nvPicPr>
            <p:cNvPr id="50" name="Picture 49">
              <a:extLst>
                <a:ext uri="{FF2B5EF4-FFF2-40B4-BE49-F238E27FC236}">
                  <a16:creationId xmlns:a16="http://schemas.microsoft.com/office/drawing/2014/main" id="{E9F556E7-7236-4952-9082-0E5BB48514B7}"/>
                </a:ext>
              </a:extLst>
            </p:cNvPr>
            <p:cNvPicPr>
              <a:picLocks noChangeAspect="1"/>
            </p:cNvPicPr>
            <p:nvPr/>
          </p:nvPicPr>
          <p:blipFill>
            <a:blip r:embed="rId9"/>
            <a:stretch>
              <a:fillRect/>
            </a:stretch>
          </p:blipFill>
          <p:spPr>
            <a:xfrm rot="16200000">
              <a:off x="-936820" y="3112994"/>
              <a:ext cx="632012" cy="632012"/>
            </a:xfrm>
            <a:prstGeom prst="rect">
              <a:avLst/>
            </a:prstGeom>
          </p:spPr>
        </p:pic>
      </p:grpSp>
      <p:grpSp>
        <p:nvGrpSpPr>
          <p:cNvPr id="25" name="Group 24">
            <a:extLst>
              <a:ext uri="{FF2B5EF4-FFF2-40B4-BE49-F238E27FC236}">
                <a16:creationId xmlns:a16="http://schemas.microsoft.com/office/drawing/2014/main" id="{575FCE8D-E324-4E03-A160-56D9105E0E5A}"/>
              </a:ext>
            </a:extLst>
          </p:cNvPr>
          <p:cNvGrpSpPr/>
          <p:nvPr/>
        </p:nvGrpSpPr>
        <p:grpSpPr>
          <a:xfrm>
            <a:off x="-14727917" y="11430"/>
            <a:ext cx="12164233" cy="6858000"/>
            <a:chOff x="-12403817" y="11430"/>
            <a:chExt cx="12164233" cy="6858000"/>
          </a:xfrm>
        </p:grpSpPr>
        <p:sp>
          <p:nvSpPr>
            <p:cNvPr id="51" name="Rectangle 50">
              <a:extLst>
                <a:ext uri="{FF2B5EF4-FFF2-40B4-BE49-F238E27FC236}">
                  <a16:creationId xmlns:a16="http://schemas.microsoft.com/office/drawing/2014/main" id="{8997AF87-307D-4566-A4BF-42E84D1BEAAE}"/>
                </a:ext>
              </a:extLst>
            </p:cNvPr>
            <p:cNvSpPr/>
            <p:nvPr/>
          </p:nvSpPr>
          <p:spPr>
            <a:xfrm>
              <a:off x="-12403817"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2" name="Group 51">
              <a:extLst>
                <a:ext uri="{FF2B5EF4-FFF2-40B4-BE49-F238E27FC236}">
                  <a16:creationId xmlns:a16="http://schemas.microsoft.com/office/drawing/2014/main" id="{E6F1C2FA-0553-434A-A4BA-2799A69046DF}"/>
                </a:ext>
              </a:extLst>
            </p:cNvPr>
            <p:cNvGrpSpPr/>
            <p:nvPr/>
          </p:nvGrpSpPr>
          <p:grpSpPr>
            <a:xfrm>
              <a:off x="-1476713" y="2200836"/>
              <a:ext cx="1237129" cy="2456330"/>
              <a:chOff x="10927104" y="2200835"/>
              <a:chExt cx="1237129" cy="2456330"/>
            </a:xfrm>
            <a:solidFill>
              <a:schemeClr val="accent5">
                <a:lumMod val="60000"/>
                <a:lumOff val="40000"/>
              </a:schemeClr>
            </a:solidFill>
          </p:grpSpPr>
          <p:sp>
            <p:nvSpPr>
              <p:cNvPr id="53" name="Freeform: Shape 52">
                <a:extLst>
                  <a:ext uri="{FF2B5EF4-FFF2-40B4-BE49-F238E27FC236}">
                    <a16:creationId xmlns:a16="http://schemas.microsoft.com/office/drawing/2014/main" id="{73E7AF68-D51A-452A-86B4-561A7D88EB62}"/>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4" name="TextBox 53">
                <a:extLst>
                  <a:ext uri="{FF2B5EF4-FFF2-40B4-BE49-F238E27FC236}">
                    <a16:creationId xmlns:a16="http://schemas.microsoft.com/office/drawing/2014/main" id="{7F49710B-A601-4DDF-8187-BE9094E1D32B}"/>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Hardware</a:t>
                </a:r>
              </a:p>
            </p:txBody>
          </p:sp>
        </p:grpSp>
        <p:pic>
          <p:nvPicPr>
            <p:cNvPr id="55" name="Picture 54">
              <a:extLst>
                <a:ext uri="{FF2B5EF4-FFF2-40B4-BE49-F238E27FC236}">
                  <a16:creationId xmlns:a16="http://schemas.microsoft.com/office/drawing/2014/main" id="{95382B53-A154-4395-9BC9-24D78B23FF12}"/>
                </a:ext>
              </a:extLst>
            </p:cNvPr>
            <p:cNvPicPr>
              <a:picLocks noChangeAspect="1"/>
            </p:cNvPicPr>
            <p:nvPr/>
          </p:nvPicPr>
          <p:blipFill>
            <a:blip r:embed="rId10"/>
            <a:stretch>
              <a:fillRect/>
            </a:stretch>
          </p:blipFill>
          <p:spPr>
            <a:xfrm rot="16200000">
              <a:off x="-1412216" y="3124200"/>
              <a:ext cx="609601" cy="609601"/>
            </a:xfrm>
            <a:prstGeom prst="rect">
              <a:avLst/>
            </a:prstGeom>
          </p:spPr>
        </p:pic>
      </p:grpSp>
      <p:grpSp>
        <p:nvGrpSpPr>
          <p:cNvPr id="24" name="Group 23">
            <a:extLst>
              <a:ext uri="{FF2B5EF4-FFF2-40B4-BE49-F238E27FC236}">
                <a16:creationId xmlns:a16="http://schemas.microsoft.com/office/drawing/2014/main" id="{92819071-5C12-4949-BD27-B4AEC6FF426F}"/>
              </a:ext>
            </a:extLst>
          </p:cNvPr>
          <p:cNvGrpSpPr/>
          <p:nvPr/>
        </p:nvGrpSpPr>
        <p:grpSpPr>
          <a:xfrm>
            <a:off x="-15189498" y="11430"/>
            <a:ext cx="12164233" cy="6858000"/>
            <a:chOff x="-12880638" y="11430"/>
            <a:chExt cx="12164233" cy="6858000"/>
          </a:xfrm>
        </p:grpSpPr>
        <p:sp>
          <p:nvSpPr>
            <p:cNvPr id="56" name="Rectangle 55">
              <a:extLst>
                <a:ext uri="{FF2B5EF4-FFF2-40B4-BE49-F238E27FC236}">
                  <a16:creationId xmlns:a16="http://schemas.microsoft.com/office/drawing/2014/main" id="{E01CC554-FC40-414D-B0A8-7D658352AB7C}"/>
                </a:ext>
              </a:extLst>
            </p:cNvPr>
            <p:cNvSpPr/>
            <p:nvPr/>
          </p:nvSpPr>
          <p:spPr>
            <a:xfrm>
              <a:off x="-1288063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7" name="Group 56">
              <a:extLst>
                <a:ext uri="{FF2B5EF4-FFF2-40B4-BE49-F238E27FC236}">
                  <a16:creationId xmlns:a16="http://schemas.microsoft.com/office/drawing/2014/main" id="{55F398FD-1C78-49B4-8537-26F87203FA62}"/>
                </a:ext>
              </a:extLst>
            </p:cNvPr>
            <p:cNvGrpSpPr/>
            <p:nvPr/>
          </p:nvGrpSpPr>
          <p:grpSpPr>
            <a:xfrm>
              <a:off x="-1953534" y="2200835"/>
              <a:ext cx="1237129" cy="2456330"/>
              <a:chOff x="10927104" y="2200835"/>
              <a:chExt cx="1237129" cy="2456330"/>
            </a:xfrm>
            <a:solidFill>
              <a:srgbClr val="FF0000"/>
            </a:solidFill>
          </p:grpSpPr>
          <p:sp>
            <p:nvSpPr>
              <p:cNvPr id="58" name="Freeform: Shape 57">
                <a:extLst>
                  <a:ext uri="{FF2B5EF4-FFF2-40B4-BE49-F238E27FC236}">
                    <a16:creationId xmlns:a16="http://schemas.microsoft.com/office/drawing/2014/main" id="{188BE387-F15F-439D-A7D4-9BF6DA9D19A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9" name="TextBox 58">
                <a:extLst>
                  <a:ext uri="{FF2B5EF4-FFF2-40B4-BE49-F238E27FC236}">
                    <a16:creationId xmlns:a16="http://schemas.microsoft.com/office/drawing/2014/main" id="{D168C574-8174-439F-A6B1-7982742F5912}"/>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Software </a:t>
                </a:r>
              </a:p>
            </p:txBody>
          </p:sp>
        </p:grpSp>
        <p:pic>
          <p:nvPicPr>
            <p:cNvPr id="60" name="Picture 59">
              <a:extLst>
                <a:ext uri="{FF2B5EF4-FFF2-40B4-BE49-F238E27FC236}">
                  <a16:creationId xmlns:a16="http://schemas.microsoft.com/office/drawing/2014/main" id="{77D752EC-9964-4406-A6FE-7389FB90E918}"/>
                </a:ext>
              </a:extLst>
            </p:cNvPr>
            <p:cNvPicPr>
              <a:picLocks noChangeAspect="1"/>
            </p:cNvPicPr>
            <p:nvPr/>
          </p:nvPicPr>
          <p:blipFill>
            <a:blip r:embed="rId11"/>
            <a:stretch>
              <a:fillRect/>
            </a:stretch>
          </p:blipFill>
          <p:spPr>
            <a:xfrm rot="16200000">
              <a:off x="-1874049" y="3128682"/>
              <a:ext cx="600635" cy="600635"/>
            </a:xfrm>
            <a:prstGeom prst="rect">
              <a:avLst/>
            </a:prstGeom>
          </p:spPr>
        </p:pic>
      </p:grpSp>
      <p:grpSp>
        <p:nvGrpSpPr>
          <p:cNvPr id="23" name="Group 22">
            <a:extLst>
              <a:ext uri="{FF2B5EF4-FFF2-40B4-BE49-F238E27FC236}">
                <a16:creationId xmlns:a16="http://schemas.microsoft.com/office/drawing/2014/main" id="{8DE367CE-E3D1-4F0C-A10A-2EFB9DFBCF24}"/>
              </a:ext>
            </a:extLst>
          </p:cNvPr>
          <p:cNvGrpSpPr/>
          <p:nvPr/>
        </p:nvGrpSpPr>
        <p:grpSpPr>
          <a:xfrm>
            <a:off x="-15675524" y="20714"/>
            <a:ext cx="12164233" cy="6858000"/>
            <a:chOff x="-13351424" y="20714"/>
            <a:chExt cx="12164233" cy="6858000"/>
          </a:xfrm>
        </p:grpSpPr>
        <p:sp>
          <p:nvSpPr>
            <p:cNvPr id="61" name="Rectangle 60">
              <a:extLst>
                <a:ext uri="{FF2B5EF4-FFF2-40B4-BE49-F238E27FC236}">
                  <a16:creationId xmlns:a16="http://schemas.microsoft.com/office/drawing/2014/main" id="{8EB44F43-1436-4547-94FC-1F815B558023}"/>
                </a:ext>
              </a:extLst>
            </p:cNvPr>
            <p:cNvSpPr/>
            <p:nvPr/>
          </p:nvSpPr>
          <p:spPr>
            <a:xfrm>
              <a:off x="-13351424" y="2071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2" name="Group 61">
              <a:extLst>
                <a:ext uri="{FF2B5EF4-FFF2-40B4-BE49-F238E27FC236}">
                  <a16:creationId xmlns:a16="http://schemas.microsoft.com/office/drawing/2014/main" id="{62A833E1-67D8-43C1-A79B-B2FEE98D004D}"/>
                </a:ext>
              </a:extLst>
            </p:cNvPr>
            <p:cNvGrpSpPr/>
            <p:nvPr/>
          </p:nvGrpSpPr>
          <p:grpSpPr>
            <a:xfrm>
              <a:off x="-2424320" y="2221549"/>
              <a:ext cx="1237129" cy="2456330"/>
              <a:chOff x="10927104" y="2200835"/>
              <a:chExt cx="1237129" cy="2456330"/>
            </a:xfrm>
            <a:solidFill>
              <a:srgbClr val="7030A0"/>
            </a:solidFill>
          </p:grpSpPr>
          <p:sp>
            <p:nvSpPr>
              <p:cNvPr id="63" name="Freeform: Shape 62">
                <a:extLst>
                  <a:ext uri="{FF2B5EF4-FFF2-40B4-BE49-F238E27FC236}">
                    <a16:creationId xmlns:a16="http://schemas.microsoft.com/office/drawing/2014/main" id="{65A84570-8903-4C9A-9570-FB1AB63ACDB6}"/>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4" name="TextBox 63">
                <a:extLst>
                  <a:ext uri="{FF2B5EF4-FFF2-40B4-BE49-F238E27FC236}">
                    <a16:creationId xmlns:a16="http://schemas.microsoft.com/office/drawing/2014/main" id="{7335CB1D-58A1-47C8-846B-670866737B3C}"/>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Architecture </a:t>
                </a:r>
              </a:p>
            </p:txBody>
          </p:sp>
        </p:grpSp>
        <p:pic>
          <p:nvPicPr>
            <p:cNvPr id="65" name="Picture 64">
              <a:extLst>
                <a:ext uri="{FF2B5EF4-FFF2-40B4-BE49-F238E27FC236}">
                  <a16:creationId xmlns:a16="http://schemas.microsoft.com/office/drawing/2014/main" id="{C4A8B2E8-21A1-4AE5-8AF6-7EE26F0CB458}"/>
                </a:ext>
              </a:extLst>
            </p:cNvPr>
            <p:cNvPicPr>
              <a:picLocks noChangeAspect="1"/>
            </p:cNvPicPr>
            <p:nvPr/>
          </p:nvPicPr>
          <p:blipFill>
            <a:blip r:embed="rId12"/>
            <a:stretch>
              <a:fillRect/>
            </a:stretch>
          </p:blipFill>
          <p:spPr>
            <a:xfrm rot="16200000">
              <a:off x="-2345007" y="3166205"/>
              <a:ext cx="567018" cy="567018"/>
            </a:xfrm>
            <a:prstGeom prst="rect">
              <a:avLst/>
            </a:prstGeom>
          </p:spPr>
        </p:pic>
      </p:grpSp>
      <p:grpSp>
        <p:nvGrpSpPr>
          <p:cNvPr id="22" name="Group 21">
            <a:extLst>
              <a:ext uri="{FF2B5EF4-FFF2-40B4-BE49-F238E27FC236}">
                <a16:creationId xmlns:a16="http://schemas.microsoft.com/office/drawing/2014/main" id="{5B6C4479-8004-4E1B-B1E8-F540CA798C0B}"/>
              </a:ext>
            </a:extLst>
          </p:cNvPr>
          <p:cNvGrpSpPr/>
          <p:nvPr/>
        </p:nvGrpSpPr>
        <p:grpSpPr>
          <a:xfrm>
            <a:off x="-16219064" y="11430"/>
            <a:ext cx="12164233" cy="6858000"/>
            <a:chOff x="-13849244" y="11430"/>
            <a:chExt cx="12164233" cy="6858000"/>
          </a:xfrm>
        </p:grpSpPr>
        <p:sp>
          <p:nvSpPr>
            <p:cNvPr id="66" name="Rectangle 65">
              <a:extLst>
                <a:ext uri="{FF2B5EF4-FFF2-40B4-BE49-F238E27FC236}">
                  <a16:creationId xmlns:a16="http://schemas.microsoft.com/office/drawing/2014/main" id="{325065C1-1E03-423E-BC6E-21B8A9297D7C}"/>
                </a:ext>
              </a:extLst>
            </p:cNvPr>
            <p:cNvSpPr/>
            <p:nvPr/>
          </p:nvSpPr>
          <p:spPr>
            <a:xfrm>
              <a:off x="-13849244"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7" name="Group 66">
              <a:extLst>
                <a:ext uri="{FF2B5EF4-FFF2-40B4-BE49-F238E27FC236}">
                  <a16:creationId xmlns:a16="http://schemas.microsoft.com/office/drawing/2014/main" id="{88D2CFDD-0B04-4A49-989D-E36A7A46610D}"/>
                </a:ext>
              </a:extLst>
            </p:cNvPr>
            <p:cNvGrpSpPr/>
            <p:nvPr/>
          </p:nvGrpSpPr>
          <p:grpSpPr>
            <a:xfrm>
              <a:off x="-2922140" y="2200835"/>
              <a:ext cx="1237129" cy="2456330"/>
              <a:chOff x="10927104" y="2200835"/>
              <a:chExt cx="1237129" cy="2456330"/>
            </a:xfrm>
            <a:solidFill>
              <a:schemeClr val="tx2">
                <a:lumMod val="60000"/>
                <a:lumOff val="40000"/>
              </a:schemeClr>
            </a:solidFill>
          </p:grpSpPr>
          <p:sp>
            <p:nvSpPr>
              <p:cNvPr id="68" name="Freeform: Shape 67">
                <a:extLst>
                  <a:ext uri="{FF2B5EF4-FFF2-40B4-BE49-F238E27FC236}">
                    <a16:creationId xmlns:a16="http://schemas.microsoft.com/office/drawing/2014/main" id="{834D3844-0919-4D47-9C0A-BB785985E94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9" name="TextBox 68">
                <a:extLst>
                  <a:ext uri="{FF2B5EF4-FFF2-40B4-BE49-F238E27FC236}">
                    <a16:creationId xmlns:a16="http://schemas.microsoft.com/office/drawing/2014/main" id="{5A947791-80ED-4A8B-85D3-376359E47F20}"/>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Literature </a:t>
                </a:r>
              </a:p>
            </p:txBody>
          </p:sp>
        </p:grpSp>
        <p:pic>
          <p:nvPicPr>
            <p:cNvPr id="70" name="Picture 69">
              <a:extLst>
                <a:ext uri="{FF2B5EF4-FFF2-40B4-BE49-F238E27FC236}">
                  <a16:creationId xmlns:a16="http://schemas.microsoft.com/office/drawing/2014/main" id="{BAEDB845-4D1D-43EF-85C6-464B4B4AC107}"/>
                </a:ext>
              </a:extLst>
            </p:cNvPr>
            <p:cNvPicPr>
              <a:picLocks noChangeAspect="1"/>
            </p:cNvPicPr>
            <p:nvPr/>
          </p:nvPicPr>
          <p:blipFill>
            <a:blip r:embed="rId13"/>
            <a:stretch>
              <a:fillRect/>
            </a:stretch>
          </p:blipFill>
          <p:spPr>
            <a:xfrm rot="16200000">
              <a:off x="-2904211" y="3128682"/>
              <a:ext cx="600635" cy="600635"/>
            </a:xfrm>
            <a:prstGeom prst="rect">
              <a:avLst/>
            </a:prstGeom>
          </p:spPr>
        </p:pic>
      </p:grpSp>
      <p:grpSp>
        <p:nvGrpSpPr>
          <p:cNvPr id="21" name="Group 20">
            <a:extLst>
              <a:ext uri="{FF2B5EF4-FFF2-40B4-BE49-F238E27FC236}">
                <a16:creationId xmlns:a16="http://schemas.microsoft.com/office/drawing/2014/main" id="{D06CAFDF-71BD-4E69-BC70-F6DE04C8A622}"/>
              </a:ext>
            </a:extLst>
          </p:cNvPr>
          <p:cNvGrpSpPr/>
          <p:nvPr/>
        </p:nvGrpSpPr>
        <p:grpSpPr>
          <a:xfrm>
            <a:off x="-16719805" y="11430"/>
            <a:ext cx="12164233" cy="6858000"/>
            <a:chOff x="-14349985" y="11430"/>
            <a:chExt cx="12164233" cy="6858000"/>
          </a:xfrm>
        </p:grpSpPr>
        <p:sp>
          <p:nvSpPr>
            <p:cNvPr id="71" name="Rectangle 70">
              <a:extLst>
                <a:ext uri="{FF2B5EF4-FFF2-40B4-BE49-F238E27FC236}">
                  <a16:creationId xmlns:a16="http://schemas.microsoft.com/office/drawing/2014/main" id="{660CF2B4-969F-4FE5-ACDE-803C536E377E}"/>
                </a:ext>
              </a:extLst>
            </p:cNvPr>
            <p:cNvSpPr/>
            <p:nvPr/>
          </p:nvSpPr>
          <p:spPr>
            <a:xfrm>
              <a:off x="-14349985"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2" name="Group 71">
              <a:extLst>
                <a:ext uri="{FF2B5EF4-FFF2-40B4-BE49-F238E27FC236}">
                  <a16:creationId xmlns:a16="http://schemas.microsoft.com/office/drawing/2014/main" id="{82AC6A70-6425-40E3-8D75-87894D257038}"/>
                </a:ext>
              </a:extLst>
            </p:cNvPr>
            <p:cNvGrpSpPr/>
            <p:nvPr/>
          </p:nvGrpSpPr>
          <p:grpSpPr>
            <a:xfrm>
              <a:off x="-3422881" y="2200835"/>
              <a:ext cx="1237129" cy="2456330"/>
              <a:chOff x="10927104" y="2200835"/>
              <a:chExt cx="1237129" cy="2456330"/>
            </a:xfrm>
            <a:solidFill>
              <a:srgbClr val="00B050"/>
            </a:solidFill>
          </p:grpSpPr>
          <p:sp>
            <p:nvSpPr>
              <p:cNvPr id="73" name="Freeform: Shape 72">
                <a:extLst>
                  <a:ext uri="{FF2B5EF4-FFF2-40B4-BE49-F238E27FC236}">
                    <a16:creationId xmlns:a16="http://schemas.microsoft.com/office/drawing/2014/main" id="{A6A996CC-10C4-4056-8D92-8346991152E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4" name="TextBox 73">
                <a:extLst>
                  <a:ext uri="{FF2B5EF4-FFF2-40B4-BE49-F238E27FC236}">
                    <a16:creationId xmlns:a16="http://schemas.microsoft.com/office/drawing/2014/main" id="{416948CA-B111-4C4D-BC02-7DA4CF58E826}"/>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Module </a:t>
                </a:r>
              </a:p>
            </p:txBody>
          </p:sp>
        </p:grpSp>
        <p:pic>
          <p:nvPicPr>
            <p:cNvPr id="75" name="Picture 74">
              <a:extLst>
                <a:ext uri="{FF2B5EF4-FFF2-40B4-BE49-F238E27FC236}">
                  <a16:creationId xmlns:a16="http://schemas.microsoft.com/office/drawing/2014/main" id="{1E849775-269E-47BD-91BC-171BC4F194E4}"/>
                </a:ext>
              </a:extLst>
            </p:cNvPr>
            <p:cNvPicPr>
              <a:picLocks noChangeAspect="1"/>
            </p:cNvPicPr>
            <p:nvPr/>
          </p:nvPicPr>
          <p:blipFill>
            <a:blip r:embed="rId14"/>
            <a:stretch>
              <a:fillRect/>
            </a:stretch>
          </p:blipFill>
          <p:spPr>
            <a:xfrm rot="16200000">
              <a:off x="-3356244" y="3155576"/>
              <a:ext cx="546847" cy="546847"/>
            </a:xfrm>
            <a:prstGeom prst="rect">
              <a:avLst/>
            </a:prstGeom>
          </p:spPr>
        </p:pic>
      </p:grpSp>
      <p:grpSp>
        <p:nvGrpSpPr>
          <p:cNvPr id="13" name="Group 12">
            <a:extLst>
              <a:ext uri="{FF2B5EF4-FFF2-40B4-BE49-F238E27FC236}">
                <a16:creationId xmlns:a16="http://schemas.microsoft.com/office/drawing/2014/main" id="{97A823A8-EA52-4214-9928-4219A4B04E23}"/>
              </a:ext>
            </a:extLst>
          </p:cNvPr>
          <p:cNvGrpSpPr/>
          <p:nvPr/>
        </p:nvGrpSpPr>
        <p:grpSpPr>
          <a:xfrm>
            <a:off x="-17233377" y="13393"/>
            <a:ext cx="12164233" cy="6858000"/>
            <a:chOff x="-14863557" y="13393"/>
            <a:chExt cx="12164233" cy="6858000"/>
          </a:xfrm>
        </p:grpSpPr>
        <p:sp>
          <p:nvSpPr>
            <p:cNvPr id="76" name="Rectangle 75">
              <a:extLst>
                <a:ext uri="{FF2B5EF4-FFF2-40B4-BE49-F238E27FC236}">
                  <a16:creationId xmlns:a16="http://schemas.microsoft.com/office/drawing/2014/main" id="{7F206A52-C5F8-4985-9FF6-E9306F23E78A}"/>
                </a:ext>
              </a:extLst>
            </p:cNvPr>
            <p:cNvSpPr/>
            <p:nvPr/>
          </p:nvSpPr>
          <p:spPr>
            <a:xfrm>
              <a:off x="-14863557" y="13393"/>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7" name="Group 76">
              <a:extLst>
                <a:ext uri="{FF2B5EF4-FFF2-40B4-BE49-F238E27FC236}">
                  <a16:creationId xmlns:a16="http://schemas.microsoft.com/office/drawing/2014/main" id="{3587A7ED-E103-41E2-B11A-6939085C2AD5}"/>
                </a:ext>
              </a:extLst>
            </p:cNvPr>
            <p:cNvGrpSpPr/>
            <p:nvPr/>
          </p:nvGrpSpPr>
          <p:grpSpPr>
            <a:xfrm>
              <a:off x="-3936453" y="2168508"/>
              <a:ext cx="1237129" cy="2456330"/>
              <a:chOff x="10927104" y="2200835"/>
              <a:chExt cx="1237129" cy="2456330"/>
            </a:xfrm>
            <a:solidFill>
              <a:srgbClr val="FFC000"/>
            </a:solidFill>
          </p:grpSpPr>
          <p:sp>
            <p:nvSpPr>
              <p:cNvPr id="78" name="Freeform: Shape 77">
                <a:extLst>
                  <a:ext uri="{FF2B5EF4-FFF2-40B4-BE49-F238E27FC236}">
                    <a16:creationId xmlns:a16="http://schemas.microsoft.com/office/drawing/2014/main" id="{64A53A65-F394-4B8E-9FCD-AFC9A19F8CCD}"/>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9" name="TextBox 78">
                <a:extLst>
                  <a:ext uri="{FF2B5EF4-FFF2-40B4-BE49-F238E27FC236}">
                    <a16:creationId xmlns:a16="http://schemas.microsoft.com/office/drawing/2014/main" id="{2CE98001-B56A-48F8-9B9E-5A4EB06524EA}"/>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Work Flow </a:t>
                </a:r>
              </a:p>
            </p:txBody>
          </p:sp>
        </p:grpSp>
        <p:pic>
          <p:nvPicPr>
            <p:cNvPr id="80" name="Picture 79">
              <a:extLst>
                <a:ext uri="{FF2B5EF4-FFF2-40B4-BE49-F238E27FC236}">
                  <a16:creationId xmlns:a16="http://schemas.microsoft.com/office/drawing/2014/main" id="{C4C914C1-18A2-4B2E-8ACD-25F874D0DC65}"/>
                </a:ext>
              </a:extLst>
            </p:cNvPr>
            <p:cNvPicPr>
              <a:picLocks noChangeAspect="1"/>
            </p:cNvPicPr>
            <p:nvPr/>
          </p:nvPicPr>
          <p:blipFill>
            <a:blip r:embed="rId15"/>
            <a:stretch>
              <a:fillRect/>
            </a:stretch>
          </p:blipFill>
          <p:spPr>
            <a:xfrm rot="16200000">
              <a:off x="-3854128" y="3138937"/>
              <a:ext cx="515471" cy="515471"/>
            </a:xfrm>
            <a:prstGeom prst="rect">
              <a:avLst/>
            </a:prstGeom>
          </p:spPr>
        </p:pic>
      </p:grpSp>
      <p:grpSp>
        <p:nvGrpSpPr>
          <p:cNvPr id="12" name="Group 11">
            <a:extLst>
              <a:ext uri="{FF2B5EF4-FFF2-40B4-BE49-F238E27FC236}">
                <a16:creationId xmlns:a16="http://schemas.microsoft.com/office/drawing/2014/main" id="{10E0921F-DC7F-4E60-B810-FE39F0AC224A}"/>
              </a:ext>
            </a:extLst>
          </p:cNvPr>
          <p:cNvGrpSpPr/>
          <p:nvPr/>
        </p:nvGrpSpPr>
        <p:grpSpPr>
          <a:xfrm>
            <a:off x="-17776917" y="13393"/>
            <a:ext cx="12164233" cy="6858000"/>
            <a:chOff x="-15361377" y="13393"/>
            <a:chExt cx="12164233" cy="6858000"/>
          </a:xfrm>
        </p:grpSpPr>
        <p:sp>
          <p:nvSpPr>
            <p:cNvPr id="81" name="Rectangle 80">
              <a:extLst>
                <a:ext uri="{FF2B5EF4-FFF2-40B4-BE49-F238E27FC236}">
                  <a16:creationId xmlns:a16="http://schemas.microsoft.com/office/drawing/2014/main" id="{C0ABBB3A-301F-4D3D-8397-6AB03110B63F}"/>
                </a:ext>
              </a:extLst>
            </p:cNvPr>
            <p:cNvSpPr/>
            <p:nvPr/>
          </p:nvSpPr>
          <p:spPr>
            <a:xfrm>
              <a:off x="-15361377" y="13393"/>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82" name="Group 81">
              <a:extLst>
                <a:ext uri="{FF2B5EF4-FFF2-40B4-BE49-F238E27FC236}">
                  <a16:creationId xmlns:a16="http://schemas.microsoft.com/office/drawing/2014/main" id="{F75C97DF-0128-45BB-9061-8ECA2FF93611}"/>
                </a:ext>
              </a:extLst>
            </p:cNvPr>
            <p:cNvGrpSpPr/>
            <p:nvPr/>
          </p:nvGrpSpPr>
          <p:grpSpPr>
            <a:xfrm>
              <a:off x="-4434273" y="2168508"/>
              <a:ext cx="1237129" cy="2456330"/>
              <a:chOff x="10927104" y="2200835"/>
              <a:chExt cx="1237129" cy="2456330"/>
            </a:xfrm>
            <a:solidFill>
              <a:srgbClr val="C00000"/>
            </a:solidFill>
          </p:grpSpPr>
          <p:sp>
            <p:nvSpPr>
              <p:cNvPr id="83" name="Freeform: Shape 82">
                <a:extLst>
                  <a:ext uri="{FF2B5EF4-FFF2-40B4-BE49-F238E27FC236}">
                    <a16:creationId xmlns:a16="http://schemas.microsoft.com/office/drawing/2014/main" id="{46060F46-1477-4C67-8D32-4237D01289D2}"/>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4" name="TextBox 83">
                <a:extLst>
                  <a:ext uri="{FF2B5EF4-FFF2-40B4-BE49-F238E27FC236}">
                    <a16:creationId xmlns:a16="http://schemas.microsoft.com/office/drawing/2014/main" id="{13B139C4-0907-47A4-816E-ACA8F44AE614}"/>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Coding</a:t>
                </a:r>
              </a:p>
            </p:txBody>
          </p:sp>
        </p:grpSp>
        <p:pic>
          <p:nvPicPr>
            <p:cNvPr id="85" name="Picture 84">
              <a:extLst>
                <a:ext uri="{FF2B5EF4-FFF2-40B4-BE49-F238E27FC236}">
                  <a16:creationId xmlns:a16="http://schemas.microsoft.com/office/drawing/2014/main" id="{FD823A20-79C7-4042-82E7-2E9916BB9496}"/>
                </a:ext>
              </a:extLst>
            </p:cNvPr>
            <p:cNvPicPr>
              <a:picLocks noChangeAspect="1"/>
            </p:cNvPicPr>
            <p:nvPr/>
          </p:nvPicPr>
          <p:blipFill>
            <a:blip r:embed="rId16"/>
            <a:stretch>
              <a:fillRect/>
            </a:stretch>
          </p:blipFill>
          <p:spPr>
            <a:xfrm rot="16200000">
              <a:off x="-4307022" y="3123249"/>
              <a:ext cx="546847" cy="546847"/>
            </a:xfrm>
            <a:prstGeom prst="rect">
              <a:avLst/>
            </a:prstGeom>
          </p:spPr>
        </p:pic>
      </p:grpSp>
      <p:grpSp>
        <p:nvGrpSpPr>
          <p:cNvPr id="11" name="Group 10">
            <a:extLst>
              <a:ext uri="{FF2B5EF4-FFF2-40B4-BE49-F238E27FC236}">
                <a16:creationId xmlns:a16="http://schemas.microsoft.com/office/drawing/2014/main" id="{D1B3F873-BA72-4FF9-8EB2-C16930E547D9}"/>
              </a:ext>
            </a:extLst>
          </p:cNvPr>
          <p:cNvGrpSpPr/>
          <p:nvPr/>
        </p:nvGrpSpPr>
        <p:grpSpPr>
          <a:xfrm>
            <a:off x="-18320400" y="11586"/>
            <a:ext cx="12164233" cy="6858000"/>
            <a:chOff x="-15843900" y="11586"/>
            <a:chExt cx="12164233" cy="6858000"/>
          </a:xfrm>
        </p:grpSpPr>
        <p:sp>
          <p:nvSpPr>
            <p:cNvPr id="91" name="Rectangle 90">
              <a:extLst>
                <a:ext uri="{FF2B5EF4-FFF2-40B4-BE49-F238E27FC236}">
                  <a16:creationId xmlns:a16="http://schemas.microsoft.com/office/drawing/2014/main" id="{F879561B-DB93-43F3-BA56-E3C691595D25}"/>
                </a:ext>
              </a:extLst>
            </p:cNvPr>
            <p:cNvSpPr/>
            <p:nvPr/>
          </p:nvSpPr>
          <p:spPr>
            <a:xfrm>
              <a:off x="-15843900" y="11586"/>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2" name="Group 91">
              <a:extLst>
                <a:ext uri="{FF2B5EF4-FFF2-40B4-BE49-F238E27FC236}">
                  <a16:creationId xmlns:a16="http://schemas.microsoft.com/office/drawing/2014/main" id="{D6AB883D-3E21-4B18-B18F-F5F321D66E46}"/>
                </a:ext>
              </a:extLst>
            </p:cNvPr>
            <p:cNvGrpSpPr/>
            <p:nvPr/>
          </p:nvGrpSpPr>
          <p:grpSpPr>
            <a:xfrm>
              <a:off x="-4916796" y="2189561"/>
              <a:ext cx="1237129" cy="2456330"/>
              <a:chOff x="10927104" y="2200835"/>
              <a:chExt cx="1237129" cy="2456330"/>
            </a:xfrm>
            <a:solidFill>
              <a:srgbClr val="FF0000"/>
            </a:solidFill>
          </p:grpSpPr>
          <p:sp>
            <p:nvSpPr>
              <p:cNvPr id="93" name="Freeform: Shape 92">
                <a:extLst>
                  <a:ext uri="{FF2B5EF4-FFF2-40B4-BE49-F238E27FC236}">
                    <a16:creationId xmlns:a16="http://schemas.microsoft.com/office/drawing/2014/main" id="{B6C3678D-9A2F-412B-9135-09E55871E737}"/>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4" name="TextBox 93">
                <a:extLst>
                  <a:ext uri="{FF2B5EF4-FFF2-40B4-BE49-F238E27FC236}">
                    <a16:creationId xmlns:a16="http://schemas.microsoft.com/office/drawing/2014/main" id="{83C382C9-5A60-4667-A080-9C60F2BABDA8}"/>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Demo</a:t>
                </a:r>
              </a:p>
            </p:txBody>
          </p:sp>
        </p:grpSp>
        <p:pic>
          <p:nvPicPr>
            <p:cNvPr id="95" name="Picture 94">
              <a:extLst>
                <a:ext uri="{FF2B5EF4-FFF2-40B4-BE49-F238E27FC236}">
                  <a16:creationId xmlns:a16="http://schemas.microsoft.com/office/drawing/2014/main" id="{5AF9A32A-B678-44CB-B8D6-E278986DBB13}"/>
                </a:ext>
              </a:extLst>
            </p:cNvPr>
            <p:cNvPicPr>
              <a:picLocks noChangeAspect="1"/>
            </p:cNvPicPr>
            <p:nvPr/>
          </p:nvPicPr>
          <p:blipFill>
            <a:blip r:embed="rId17"/>
            <a:stretch>
              <a:fillRect/>
            </a:stretch>
          </p:blipFill>
          <p:spPr>
            <a:xfrm rot="16200000">
              <a:off x="-4809220" y="3131454"/>
              <a:ext cx="572545" cy="572545"/>
            </a:xfrm>
            <a:prstGeom prst="rect">
              <a:avLst/>
            </a:prstGeom>
          </p:spPr>
        </p:pic>
      </p:grpSp>
      <p:grpSp>
        <p:nvGrpSpPr>
          <p:cNvPr id="8" name="Group 7">
            <a:extLst>
              <a:ext uri="{FF2B5EF4-FFF2-40B4-BE49-F238E27FC236}">
                <a16:creationId xmlns:a16="http://schemas.microsoft.com/office/drawing/2014/main" id="{DC01864B-0072-4AD4-B802-543C258F9243}"/>
              </a:ext>
            </a:extLst>
          </p:cNvPr>
          <p:cNvGrpSpPr/>
          <p:nvPr/>
        </p:nvGrpSpPr>
        <p:grpSpPr>
          <a:xfrm>
            <a:off x="-18801718" y="11430"/>
            <a:ext cx="12164233" cy="6858000"/>
            <a:chOff x="-16325218" y="11430"/>
            <a:chExt cx="12164233" cy="6858000"/>
          </a:xfrm>
        </p:grpSpPr>
        <p:sp>
          <p:nvSpPr>
            <p:cNvPr id="96" name="Rectangle 95">
              <a:extLst>
                <a:ext uri="{FF2B5EF4-FFF2-40B4-BE49-F238E27FC236}">
                  <a16:creationId xmlns:a16="http://schemas.microsoft.com/office/drawing/2014/main" id="{D87DB16F-15EF-45DE-8370-B899DAF1B95F}"/>
                </a:ext>
              </a:extLst>
            </p:cNvPr>
            <p:cNvSpPr/>
            <p:nvPr/>
          </p:nvSpPr>
          <p:spPr>
            <a:xfrm>
              <a:off x="-1632521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7" name="Group 96">
              <a:extLst>
                <a:ext uri="{FF2B5EF4-FFF2-40B4-BE49-F238E27FC236}">
                  <a16:creationId xmlns:a16="http://schemas.microsoft.com/office/drawing/2014/main" id="{DCCCA264-F8C7-4CEF-B132-03D2DF1330C8}"/>
                </a:ext>
              </a:extLst>
            </p:cNvPr>
            <p:cNvGrpSpPr/>
            <p:nvPr/>
          </p:nvGrpSpPr>
          <p:grpSpPr>
            <a:xfrm>
              <a:off x="-5398114" y="2200835"/>
              <a:ext cx="1237129" cy="2456330"/>
              <a:chOff x="10927104" y="2200835"/>
              <a:chExt cx="1237129" cy="2456330"/>
            </a:xfrm>
            <a:solidFill>
              <a:srgbClr val="FFC000"/>
            </a:solidFill>
          </p:grpSpPr>
          <p:sp>
            <p:nvSpPr>
              <p:cNvPr id="98" name="Freeform: Shape 97">
                <a:extLst>
                  <a:ext uri="{FF2B5EF4-FFF2-40B4-BE49-F238E27FC236}">
                    <a16:creationId xmlns:a16="http://schemas.microsoft.com/office/drawing/2014/main" id="{B34E6EE4-F63B-4709-A0F6-F6C9B1A4C15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9" name="TextBox 98">
                <a:extLst>
                  <a:ext uri="{FF2B5EF4-FFF2-40B4-BE49-F238E27FC236}">
                    <a16:creationId xmlns:a16="http://schemas.microsoft.com/office/drawing/2014/main" id="{51367901-C575-4785-A1D7-36F78DC2E4EA}"/>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Snap</a:t>
                </a:r>
              </a:p>
            </p:txBody>
          </p:sp>
        </p:grpSp>
        <p:pic>
          <p:nvPicPr>
            <p:cNvPr id="100" name="Picture 99">
              <a:extLst>
                <a:ext uri="{FF2B5EF4-FFF2-40B4-BE49-F238E27FC236}">
                  <a16:creationId xmlns:a16="http://schemas.microsoft.com/office/drawing/2014/main" id="{28C933A0-13C6-4E84-8C70-EFD326C3A571}"/>
                </a:ext>
              </a:extLst>
            </p:cNvPr>
            <p:cNvPicPr>
              <a:picLocks noChangeAspect="1"/>
            </p:cNvPicPr>
            <p:nvPr/>
          </p:nvPicPr>
          <p:blipFill>
            <a:blip r:embed="rId18"/>
            <a:stretch>
              <a:fillRect/>
            </a:stretch>
          </p:blipFill>
          <p:spPr>
            <a:xfrm rot="16200000">
              <a:off x="-5251394" y="3162300"/>
              <a:ext cx="533400" cy="533400"/>
            </a:xfrm>
            <a:prstGeom prst="rect">
              <a:avLst/>
            </a:prstGeom>
          </p:spPr>
        </p:pic>
      </p:grpSp>
      <p:grpSp>
        <p:nvGrpSpPr>
          <p:cNvPr id="6" name="Group 5">
            <a:extLst>
              <a:ext uri="{FF2B5EF4-FFF2-40B4-BE49-F238E27FC236}">
                <a16:creationId xmlns:a16="http://schemas.microsoft.com/office/drawing/2014/main" id="{1D330824-0088-408F-8DBE-20BC9BE1462D}"/>
              </a:ext>
            </a:extLst>
          </p:cNvPr>
          <p:cNvGrpSpPr/>
          <p:nvPr/>
        </p:nvGrpSpPr>
        <p:grpSpPr>
          <a:xfrm>
            <a:off x="-19340429" y="11274"/>
            <a:ext cx="12164233" cy="6858000"/>
            <a:chOff x="-16818209" y="11274"/>
            <a:chExt cx="12164233" cy="6858000"/>
          </a:xfrm>
        </p:grpSpPr>
        <p:sp>
          <p:nvSpPr>
            <p:cNvPr id="101" name="Rectangle 100">
              <a:extLst>
                <a:ext uri="{FF2B5EF4-FFF2-40B4-BE49-F238E27FC236}">
                  <a16:creationId xmlns:a16="http://schemas.microsoft.com/office/drawing/2014/main" id="{4F74E032-B2A0-452B-B53F-B1F996969182}"/>
                </a:ext>
              </a:extLst>
            </p:cNvPr>
            <p:cNvSpPr/>
            <p:nvPr/>
          </p:nvSpPr>
          <p:spPr>
            <a:xfrm>
              <a:off x="-16818209" y="1127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2" name="Group 101">
              <a:extLst>
                <a:ext uri="{FF2B5EF4-FFF2-40B4-BE49-F238E27FC236}">
                  <a16:creationId xmlns:a16="http://schemas.microsoft.com/office/drawing/2014/main" id="{208878C4-941A-4241-87EA-D3311EF0A6E9}"/>
                </a:ext>
              </a:extLst>
            </p:cNvPr>
            <p:cNvGrpSpPr/>
            <p:nvPr/>
          </p:nvGrpSpPr>
          <p:grpSpPr>
            <a:xfrm>
              <a:off x="-5891105" y="2212109"/>
              <a:ext cx="1237129" cy="2456330"/>
              <a:chOff x="10927104" y="2200835"/>
              <a:chExt cx="1237129" cy="2456330"/>
            </a:xfrm>
            <a:solidFill>
              <a:srgbClr val="92D050"/>
            </a:solidFill>
          </p:grpSpPr>
          <p:sp>
            <p:nvSpPr>
              <p:cNvPr id="103" name="Freeform: Shape 102">
                <a:extLst>
                  <a:ext uri="{FF2B5EF4-FFF2-40B4-BE49-F238E27FC236}">
                    <a16:creationId xmlns:a16="http://schemas.microsoft.com/office/drawing/2014/main" id="{897416EB-1F88-4FCD-BFDD-417A3B47BFCC}"/>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4" name="TextBox 103">
                <a:extLst>
                  <a:ext uri="{FF2B5EF4-FFF2-40B4-BE49-F238E27FC236}">
                    <a16:creationId xmlns:a16="http://schemas.microsoft.com/office/drawing/2014/main" id="{9977377A-723C-401A-8AD3-CD22B24656C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Testing</a:t>
                </a:r>
              </a:p>
            </p:txBody>
          </p:sp>
        </p:grpSp>
        <p:pic>
          <p:nvPicPr>
            <p:cNvPr id="105" name="Picture 104">
              <a:extLst>
                <a:ext uri="{FF2B5EF4-FFF2-40B4-BE49-F238E27FC236}">
                  <a16:creationId xmlns:a16="http://schemas.microsoft.com/office/drawing/2014/main" id="{B3B5BBC3-4D86-4C24-BA65-7FE6EDE08AA4}"/>
                </a:ext>
              </a:extLst>
            </p:cNvPr>
            <p:cNvPicPr>
              <a:picLocks noChangeAspect="1"/>
            </p:cNvPicPr>
            <p:nvPr/>
          </p:nvPicPr>
          <p:blipFill>
            <a:blip r:embed="rId19"/>
            <a:stretch>
              <a:fillRect/>
            </a:stretch>
          </p:blipFill>
          <p:spPr>
            <a:xfrm rot="16200000">
              <a:off x="-5874373" y="3108580"/>
              <a:ext cx="663388" cy="663388"/>
            </a:xfrm>
            <a:prstGeom prst="rect">
              <a:avLst/>
            </a:prstGeom>
          </p:spPr>
        </p:pic>
      </p:grpSp>
      <p:grpSp>
        <p:nvGrpSpPr>
          <p:cNvPr id="5" name="Group 4">
            <a:extLst>
              <a:ext uri="{FF2B5EF4-FFF2-40B4-BE49-F238E27FC236}">
                <a16:creationId xmlns:a16="http://schemas.microsoft.com/office/drawing/2014/main" id="{7921A158-2456-476A-ACCE-1AE2B6D370F3}"/>
              </a:ext>
            </a:extLst>
          </p:cNvPr>
          <p:cNvGrpSpPr/>
          <p:nvPr/>
        </p:nvGrpSpPr>
        <p:grpSpPr>
          <a:xfrm>
            <a:off x="-19865324" y="11430"/>
            <a:ext cx="12164233" cy="6858000"/>
            <a:chOff x="-17297384" y="11430"/>
            <a:chExt cx="12164233" cy="6858000"/>
          </a:xfrm>
        </p:grpSpPr>
        <p:sp>
          <p:nvSpPr>
            <p:cNvPr id="106" name="Rectangle 105">
              <a:extLst>
                <a:ext uri="{FF2B5EF4-FFF2-40B4-BE49-F238E27FC236}">
                  <a16:creationId xmlns:a16="http://schemas.microsoft.com/office/drawing/2014/main" id="{5322BCD8-B9AA-4F1A-904D-4214B67BA855}"/>
                </a:ext>
              </a:extLst>
            </p:cNvPr>
            <p:cNvSpPr/>
            <p:nvPr/>
          </p:nvSpPr>
          <p:spPr>
            <a:xfrm>
              <a:off x="-17297384"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7" name="Group 106">
              <a:extLst>
                <a:ext uri="{FF2B5EF4-FFF2-40B4-BE49-F238E27FC236}">
                  <a16:creationId xmlns:a16="http://schemas.microsoft.com/office/drawing/2014/main" id="{747B2932-49C2-403F-B9EE-C9D301A44D41}"/>
                </a:ext>
              </a:extLst>
            </p:cNvPr>
            <p:cNvGrpSpPr/>
            <p:nvPr/>
          </p:nvGrpSpPr>
          <p:grpSpPr>
            <a:xfrm>
              <a:off x="-6370280" y="2200835"/>
              <a:ext cx="1237129" cy="2456330"/>
              <a:chOff x="10927104" y="2200835"/>
              <a:chExt cx="1237129" cy="2456330"/>
            </a:xfrm>
            <a:solidFill>
              <a:schemeClr val="accent2">
                <a:lumMod val="75000"/>
              </a:schemeClr>
            </a:solidFill>
          </p:grpSpPr>
          <p:sp>
            <p:nvSpPr>
              <p:cNvPr id="108" name="Freeform: Shape 107">
                <a:extLst>
                  <a:ext uri="{FF2B5EF4-FFF2-40B4-BE49-F238E27FC236}">
                    <a16:creationId xmlns:a16="http://schemas.microsoft.com/office/drawing/2014/main" id="{2A20210E-9BC4-4C2A-811B-687B15E8FA2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9" name="TextBox 108">
                <a:extLst>
                  <a:ext uri="{FF2B5EF4-FFF2-40B4-BE49-F238E27FC236}">
                    <a16:creationId xmlns:a16="http://schemas.microsoft.com/office/drawing/2014/main" id="{E9C000EC-0D9F-474B-81F8-D3614247155D}"/>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Result</a:t>
                </a:r>
              </a:p>
            </p:txBody>
          </p:sp>
        </p:grpSp>
        <p:pic>
          <p:nvPicPr>
            <p:cNvPr id="110" name="Picture 109">
              <a:extLst>
                <a:ext uri="{FF2B5EF4-FFF2-40B4-BE49-F238E27FC236}">
                  <a16:creationId xmlns:a16="http://schemas.microsoft.com/office/drawing/2014/main" id="{8866ADA1-C641-4B54-AA6C-CCBDD3348A06}"/>
                </a:ext>
              </a:extLst>
            </p:cNvPr>
            <p:cNvPicPr>
              <a:picLocks noChangeAspect="1"/>
            </p:cNvPicPr>
            <p:nvPr/>
          </p:nvPicPr>
          <p:blipFill>
            <a:blip r:embed="rId20"/>
            <a:stretch>
              <a:fillRect/>
            </a:stretch>
          </p:blipFill>
          <p:spPr>
            <a:xfrm rot="16200000">
              <a:off x="-6285714" y="3173506"/>
              <a:ext cx="510989" cy="510989"/>
            </a:xfrm>
            <a:prstGeom prst="rect">
              <a:avLst/>
            </a:prstGeom>
          </p:spPr>
        </p:pic>
      </p:grpSp>
      <p:grpSp>
        <p:nvGrpSpPr>
          <p:cNvPr id="2" name="Group 1">
            <a:extLst>
              <a:ext uri="{FF2B5EF4-FFF2-40B4-BE49-F238E27FC236}">
                <a16:creationId xmlns:a16="http://schemas.microsoft.com/office/drawing/2014/main" id="{1FCE99C7-DCA9-4AB0-B584-C629292DB967}"/>
              </a:ext>
            </a:extLst>
          </p:cNvPr>
          <p:cNvGrpSpPr/>
          <p:nvPr/>
        </p:nvGrpSpPr>
        <p:grpSpPr>
          <a:xfrm>
            <a:off x="-20365418" y="11247"/>
            <a:ext cx="12164233" cy="6858000"/>
            <a:chOff x="-17766998" y="11247"/>
            <a:chExt cx="12164233" cy="6858000"/>
          </a:xfrm>
        </p:grpSpPr>
        <p:sp>
          <p:nvSpPr>
            <p:cNvPr id="111" name="Rectangle 110">
              <a:extLst>
                <a:ext uri="{FF2B5EF4-FFF2-40B4-BE49-F238E27FC236}">
                  <a16:creationId xmlns:a16="http://schemas.microsoft.com/office/drawing/2014/main" id="{C941B9E8-B273-491D-BFCA-34A34C59DA45}"/>
                </a:ext>
              </a:extLst>
            </p:cNvPr>
            <p:cNvSpPr/>
            <p:nvPr/>
          </p:nvSpPr>
          <p:spPr>
            <a:xfrm>
              <a:off x="-17766998" y="11247"/>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2" name="Group 111">
              <a:extLst>
                <a:ext uri="{FF2B5EF4-FFF2-40B4-BE49-F238E27FC236}">
                  <a16:creationId xmlns:a16="http://schemas.microsoft.com/office/drawing/2014/main" id="{4C026B2A-B1A4-4B04-9362-0FE80074EEDE}"/>
                </a:ext>
              </a:extLst>
            </p:cNvPr>
            <p:cNvGrpSpPr/>
            <p:nvPr/>
          </p:nvGrpSpPr>
          <p:grpSpPr>
            <a:xfrm>
              <a:off x="-6839894" y="2189222"/>
              <a:ext cx="1237129" cy="2456330"/>
              <a:chOff x="10927104" y="2200835"/>
              <a:chExt cx="1237129" cy="2456330"/>
            </a:xfrm>
            <a:solidFill>
              <a:srgbClr val="00B050"/>
            </a:solidFill>
          </p:grpSpPr>
          <p:sp>
            <p:nvSpPr>
              <p:cNvPr id="113" name="Freeform: Shape 112">
                <a:extLst>
                  <a:ext uri="{FF2B5EF4-FFF2-40B4-BE49-F238E27FC236}">
                    <a16:creationId xmlns:a16="http://schemas.microsoft.com/office/drawing/2014/main" id="{F713FD38-0806-4F55-8D5D-14998013850A}"/>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14" name="TextBox 113">
                <a:extLst>
                  <a:ext uri="{FF2B5EF4-FFF2-40B4-BE49-F238E27FC236}">
                    <a16:creationId xmlns:a16="http://schemas.microsoft.com/office/drawing/2014/main" id="{F9A87DD7-3856-47C0-9A18-C811AE8793B2}"/>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Conclusion</a:t>
                </a:r>
              </a:p>
            </p:txBody>
          </p:sp>
        </p:grpSp>
        <p:pic>
          <p:nvPicPr>
            <p:cNvPr id="115" name="Picture 114">
              <a:extLst>
                <a:ext uri="{FF2B5EF4-FFF2-40B4-BE49-F238E27FC236}">
                  <a16:creationId xmlns:a16="http://schemas.microsoft.com/office/drawing/2014/main" id="{7C9D8949-50E3-4875-870B-E1D02DB1B615}"/>
                </a:ext>
              </a:extLst>
            </p:cNvPr>
            <p:cNvPicPr>
              <a:picLocks noChangeAspect="1"/>
            </p:cNvPicPr>
            <p:nvPr/>
          </p:nvPicPr>
          <p:blipFill>
            <a:blip r:embed="rId21"/>
            <a:stretch>
              <a:fillRect/>
            </a:stretch>
          </p:blipFill>
          <p:spPr>
            <a:xfrm rot="16200000">
              <a:off x="-6751445" y="3121551"/>
              <a:ext cx="591671" cy="591671"/>
            </a:xfrm>
            <a:prstGeom prst="rect">
              <a:avLst/>
            </a:prstGeom>
          </p:spPr>
        </p:pic>
      </p:grpSp>
      <p:sp>
        <p:nvSpPr>
          <p:cNvPr id="3" name="TextBox 2">
            <a:extLst>
              <a:ext uri="{FF2B5EF4-FFF2-40B4-BE49-F238E27FC236}">
                <a16:creationId xmlns:a16="http://schemas.microsoft.com/office/drawing/2014/main" id="{3EDE6C33-4448-4D6A-8A81-B58C5DCD0EDA}"/>
              </a:ext>
            </a:extLst>
          </p:cNvPr>
          <p:cNvSpPr txBox="1"/>
          <p:nvPr/>
        </p:nvSpPr>
        <p:spPr>
          <a:xfrm>
            <a:off x="1804614" y="902396"/>
            <a:ext cx="6761018" cy="707886"/>
          </a:xfrm>
          <a:prstGeom prst="rect">
            <a:avLst/>
          </a:prstGeom>
          <a:noFill/>
        </p:spPr>
        <p:txBody>
          <a:bodyPr wrap="square" rtlCol="0">
            <a:spAutoFit/>
          </a:bodyPr>
          <a:lstStyle/>
          <a:p>
            <a:r>
              <a:rPr lang="en-IN" sz="4000" b="1" dirty="0">
                <a:solidFill>
                  <a:srgbClr val="C00000"/>
                </a:solidFill>
                <a:latin typeface="Tw Cen MT" panose="020B0602020104020603" pitchFamily="34" charset="0"/>
              </a:rPr>
              <a:t>Novelty: </a:t>
            </a:r>
          </a:p>
        </p:txBody>
      </p:sp>
      <p:sp>
        <p:nvSpPr>
          <p:cNvPr id="7" name="TextBox 6">
            <a:extLst>
              <a:ext uri="{FF2B5EF4-FFF2-40B4-BE49-F238E27FC236}">
                <a16:creationId xmlns:a16="http://schemas.microsoft.com/office/drawing/2014/main" id="{5C163BBD-8394-49F1-BF1B-CE921B2E5CD0}"/>
              </a:ext>
            </a:extLst>
          </p:cNvPr>
          <p:cNvSpPr txBox="1"/>
          <p:nvPr/>
        </p:nvSpPr>
        <p:spPr>
          <a:xfrm>
            <a:off x="1876723" y="2217272"/>
            <a:ext cx="8009360" cy="3539430"/>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Tw Cen MT" panose="020B0602020104020603" pitchFamily="34" charset="0"/>
              </a:rPr>
              <a:t>Our app works offline doesn’t require an internet connection. Therefore, it doesn’t store any data.</a:t>
            </a:r>
          </a:p>
          <a:p>
            <a:pPr marL="285750" indent="-285750">
              <a:buFont typeface="Arial" panose="020B0604020202020204" pitchFamily="34" charset="0"/>
              <a:buChar char="•"/>
            </a:pPr>
            <a:r>
              <a:rPr lang="en-US" sz="2800" dirty="0">
                <a:latin typeface="Tw Cen MT" panose="020B0602020104020603" pitchFamily="34" charset="0"/>
              </a:rPr>
              <a:t>This app is easy to use and reliable.</a:t>
            </a:r>
          </a:p>
          <a:p>
            <a:pPr marL="285750" indent="-285750">
              <a:buFont typeface="Arial" panose="020B0604020202020204" pitchFamily="34" charset="0"/>
              <a:buChar char="•"/>
            </a:pPr>
            <a:r>
              <a:rPr lang="en-US" sz="2800" dirty="0">
                <a:latin typeface="Tw Cen MT" panose="020B0602020104020603" pitchFamily="34" charset="0"/>
              </a:rPr>
              <a:t>It has high phishing detection accuracy for web address bar features.</a:t>
            </a:r>
          </a:p>
          <a:p>
            <a:pPr marL="285750" indent="-285750">
              <a:buFont typeface="Arial" panose="020B0604020202020204" pitchFamily="34" charset="0"/>
              <a:buChar char="•"/>
            </a:pPr>
            <a:r>
              <a:rPr lang="en-US" sz="2800" dirty="0">
                <a:latin typeface="Tw Cen MT" panose="020B0602020104020603" pitchFamily="34" charset="0"/>
              </a:rPr>
              <a:t>This app is safe to use. Since it doesn’t store any data, it is not vulnerable to attacks.</a:t>
            </a:r>
          </a:p>
          <a:p>
            <a:pPr marL="285750" indent="-285750">
              <a:buFont typeface="Arial" panose="020B0604020202020204" pitchFamily="34" charset="0"/>
              <a:buChar char="•"/>
            </a:pPr>
            <a:endParaRPr lang="en-US" sz="2800" dirty="0">
              <a:latin typeface="Tw Cen MT" panose="020B0602020104020603" pitchFamily="34" charset="0"/>
            </a:endParaRPr>
          </a:p>
        </p:txBody>
      </p:sp>
    </p:spTree>
    <p:extLst>
      <p:ext uri="{BB962C8B-B14F-4D97-AF65-F5344CB8AC3E}">
        <p14:creationId xmlns:p14="http://schemas.microsoft.com/office/powerpoint/2010/main" val="1421932673"/>
      </p:ext>
    </p:extLst>
  </p:cSld>
  <p:clrMapOvr>
    <a:masterClrMapping/>
  </p:clrMapOvr>
  <p:transition spd="slow">
    <p:cover dir="r"/>
    <p:sndAc>
      <p:stSnd>
        <p:snd r:embed="rId2" name="click.wav"/>
      </p:stSnd>
    </p:sndAc>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7" name="Group 116">
            <a:extLst>
              <a:ext uri="{FF2B5EF4-FFF2-40B4-BE49-F238E27FC236}">
                <a16:creationId xmlns:a16="http://schemas.microsoft.com/office/drawing/2014/main" id="{EDA28C03-7632-4241-95B7-FBB636F961F7}"/>
              </a:ext>
            </a:extLst>
          </p:cNvPr>
          <p:cNvGrpSpPr/>
          <p:nvPr/>
        </p:nvGrpSpPr>
        <p:grpSpPr>
          <a:xfrm>
            <a:off x="32933" y="9115"/>
            <a:ext cx="12164233" cy="6858000"/>
            <a:chOff x="35784" y="9284"/>
            <a:chExt cx="12164233" cy="6858000"/>
          </a:xfrm>
        </p:grpSpPr>
        <p:sp>
          <p:nvSpPr>
            <p:cNvPr id="4" name="Rectangle 3">
              <a:extLst>
                <a:ext uri="{FF2B5EF4-FFF2-40B4-BE49-F238E27FC236}">
                  <a16:creationId xmlns:a16="http://schemas.microsoft.com/office/drawing/2014/main" id="{5325182F-DD99-4A1B-A101-4E4A66FEA396}"/>
                </a:ext>
              </a:extLst>
            </p:cNvPr>
            <p:cNvSpPr/>
            <p:nvPr/>
          </p:nvSpPr>
          <p:spPr>
            <a:xfrm>
              <a:off x="35784" y="928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5" name="Group 14">
              <a:extLst>
                <a:ext uri="{FF2B5EF4-FFF2-40B4-BE49-F238E27FC236}">
                  <a16:creationId xmlns:a16="http://schemas.microsoft.com/office/drawing/2014/main" id="{3612D5D8-A1B2-470F-913B-0E3CB2D318D0}"/>
                </a:ext>
              </a:extLst>
            </p:cNvPr>
            <p:cNvGrpSpPr/>
            <p:nvPr/>
          </p:nvGrpSpPr>
          <p:grpSpPr>
            <a:xfrm>
              <a:off x="10962888" y="2189405"/>
              <a:ext cx="1237129" cy="2456330"/>
              <a:chOff x="10927104" y="2200835"/>
              <a:chExt cx="1237129" cy="2456330"/>
            </a:xfrm>
          </p:grpSpPr>
          <p:sp>
            <p:nvSpPr>
              <p:cNvPr id="9" name="Freeform: Shape 8">
                <a:extLst>
                  <a:ext uri="{FF2B5EF4-FFF2-40B4-BE49-F238E27FC236}">
                    <a16:creationId xmlns:a16="http://schemas.microsoft.com/office/drawing/2014/main" id="{1B197C8E-43B8-4E09-8B8F-86809218EB6A}"/>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 name="TextBox 9">
                <a:extLst>
                  <a:ext uri="{FF2B5EF4-FFF2-40B4-BE49-F238E27FC236}">
                    <a16:creationId xmlns:a16="http://schemas.microsoft.com/office/drawing/2014/main" id="{F0329830-636B-4BF1-AAD4-1B1F3AC6965A}"/>
                  </a:ext>
                </a:extLst>
              </p:cNvPr>
              <p:cNvSpPr txBox="1"/>
              <p:nvPr/>
            </p:nvSpPr>
            <p:spPr>
              <a:xfrm rot="16200000">
                <a:off x="10815481" y="3167390"/>
                <a:ext cx="2106706" cy="523220"/>
              </a:xfrm>
              <a:prstGeom prst="rect">
                <a:avLst/>
              </a:prstGeom>
              <a:noFill/>
            </p:spPr>
            <p:txBody>
              <a:bodyPr wrap="square" rtlCol="0">
                <a:spAutoFit/>
              </a:bodyPr>
              <a:lstStyle/>
              <a:p>
                <a:pPr algn="ctr"/>
                <a:r>
                  <a:rPr lang="en-IN" sz="2800" b="1" dirty="0">
                    <a:solidFill>
                      <a:schemeClr val="bg2"/>
                    </a:solidFill>
                    <a:latin typeface="Tw Cen MT" panose="020B0602020104020603" pitchFamily="34" charset="0"/>
                  </a:rPr>
                  <a:t>Title</a:t>
                </a:r>
              </a:p>
            </p:txBody>
          </p:sp>
          <p:pic>
            <p:nvPicPr>
              <p:cNvPr id="14" name="Picture 13">
                <a:extLst>
                  <a:ext uri="{FF2B5EF4-FFF2-40B4-BE49-F238E27FC236}">
                    <a16:creationId xmlns:a16="http://schemas.microsoft.com/office/drawing/2014/main" id="{C453BAB4-FDD7-4731-BBE6-4FF701A52ABF}"/>
                  </a:ext>
                </a:extLst>
              </p:cNvPr>
              <p:cNvPicPr>
                <a:picLocks noChangeAspect="1"/>
              </p:cNvPicPr>
              <p:nvPr/>
            </p:nvPicPr>
            <p:blipFill>
              <a:blip r:embed="rId3"/>
              <a:stretch>
                <a:fillRect/>
              </a:stretch>
            </p:blipFill>
            <p:spPr>
              <a:xfrm rot="16200000">
                <a:off x="11030197" y="3171264"/>
                <a:ext cx="515471" cy="515471"/>
              </a:xfrm>
              <a:prstGeom prst="rect">
                <a:avLst/>
              </a:prstGeom>
            </p:spPr>
          </p:pic>
        </p:grpSp>
      </p:grpSp>
      <p:grpSp>
        <p:nvGrpSpPr>
          <p:cNvPr id="116" name="Group 115">
            <a:extLst>
              <a:ext uri="{FF2B5EF4-FFF2-40B4-BE49-F238E27FC236}">
                <a16:creationId xmlns:a16="http://schemas.microsoft.com/office/drawing/2014/main" id="{A1A8396F-0CE5-401D-A629-7EF0B937BE7A}"/>
              </a:ext>
            </a:extLst>
          </p:cNvPr>
          <p:cNvGrpSpPr/>
          <p:nvPr/>
        </p:nvGrpSpPr>
        <p:grpSpPr>
          <a:xfrm>
            <a:off x="29930" y="9284"/>
            <a:ext cx="12164233" cy="6858000"/>
            <a:chOff x="-450130" y="9284"/>
            <a:chExt cx="12164233" cy="6858000"/>
          </a:xfrm>
        </p:grpSpPr>
        <p:sp>
          <p:nvSpPr>
            <p:cNvPr id="16" name="Rectangle 15">
              <a:extLst>
                <a:ext uri="{FF2B5EF4-FFF2-40B4-BE49-F238E27FC236}">
                  <a16:creationId xmlns:a16="http://schemas.microsoft.com/office/drawing/2014/main" id="{2EB8F937-046F-4E9F-9A9C-F21B01918C67}"/>
                </a:ext>
              </a:extLst>
            </p:cNvPr>
            <p:cNvSpPr/>
            <p:nvPr/>
          </p:nvSpPr>
          <p:spPr>
            <a:xfrm>
              <a:off x="-450130" y="928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7" name="Group 16">
              <a:extLst>
                <a:ext uri="{FF2B5EF4-FFF2-40B4-BE49-F238E27FC236}">
                  <a16:creationId xmlns:a16="http://schemas.microsoft.com/office/drawing/2014/main" id="{15EB636C-4A35-4CB9-9765-BE5EEB83BA81}"/>
                </a:ext>
              </a:extLst>
            </p:cNvPr>
            <p:cNvGrpSpPr/>
            <p:nvPr/>
          </p:nvGrpSpPr>
          <p:grpSpPr>
            <a:xfrm>
              <a:off x="10476974" y="2210119"/>
              <a:ext cx="1237129" cy="2456330"/>
              <a:chOff x="10927104" y="2200835"/>
              <a:chExt cx="1237129" cy="2456330"/>
            </a:xfrm>
            <a:solidFill>
              <a:srgbClr val="00B0F0"/>
            </a:solidFill>
          </p:grpSpPr>
          <p:sp>
            <p:nvSpPr>
              <p:cNvPr id="18" name="Freeform: Shape 17">
                <a:extLst>
                  <a:ext uri="{FF2B5EF4-FFF2-40B4-BE49-F238E27FC236}">
                    <a16:creationId xmlns:a16="http://schemas.microsoft.com/office/drawing/2014/main" id="{A175329F-AD58-40ED-BAE9-3E71D36E44D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9" name="TextBox 18">
                <a:extLst>
                  <a:ext uri="{FF2B5EF4-FFF2-40B4-BE49-F238E27FC236}">
                    <a16:creationId xmlns:a16="http://schemas.microsoft.com/office/drawing/2014/main" id="{973C6430-B429-4E48-846F-1FF675FC6845}"/>
                  </a:ext>
                </a:extLst>
              </p:cNvPr>
              <p:cNvSpPr txBox="1"/>
              <p:nvPr/>
            </p:nvSpPr>
            <p:spPr>
              <a:xfrm rot="16200000">
                <a:off x="10815481" y="3167390"/>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Members</a:t>
                </a:r>
              </a:p>
            </p:txBody>
          </p:sp>
        </p:grpSp>
        <p:pic>
          <p:nvPicPr>
            <p:cNvPr id="20" name="Picture 19">
              <a:extLst>
                <a:ext uri="{FF2B5EF4-FFF2-40B4-BE49-F238E27FC236}">
                  <a16:creationId xmlns:a16="http://schemas.microsoft.com/office/drawing/2014/main" id="{CB703892-499F-4AAC-9BDA-766DBB9E5DAC}"/>
                </a:ext>
              </a:extLst>
            </p:cNvPr>
            <p:cNvPicPr>
              <a:picLocks noChangeAspect="1"/>
            </p:cNvPicPr>
            <p:nvPr/>
          </p:nvPicPr>
          <p:blipFill>
            <a:blip r:embed="rId4"/>
            <a:stretch>
              <a:fillRect/>
            </a:stretch>
          </p:blipFill>
          <p:spPr>
            <a:xfrm rot="16200000">
              <a:off x="10449207" y="3059525"/>
              <a:ext cx="757518" cy="757518"/>
            </a:xfrm>
            <a:prstGeom prst="rect">
              <a:avLst/>
            </a:prstGeom>
          </p:spPr>
        </p:pic>
      </p:grpSp>
      <p:grpSp>
        <p:nvGrpSpPr>
          <p:cNvPr id="90" name="Group 89">
            <a:extLst>
              <a:ext uri="{FF2B5EF4-FFF2-40B4-BE49-F238E27FC236}">
                <a16:creationId xmlns:a16="http://schemas.microsoft.com/office/drawing/2014/main" id="{AE831CE4-E4C3-4FB2-B204-7CF09484CB7D}"/>
              </a:ext>
            </a:extLst>
          </p:cNvPr>
          <p:cNvGrpSpPr/>
          <p:nvPr/>
        </p:nvGrpSpPr>
        <p:grpSpPr>
          <a:xfrm>
            <a:off x="33472" y="11247"/>
            <a:ext cx="12172808" cy="6858000"/>
            <a:chOff x="-949508" y="11247"/>
            <a:chExt cx="12172808" cy="6858000"/>
          </a:xfrm>
        </p:grpSpPr>
        <p:sp>
          <p:nvSpPr>
            <p:cNvPr id="26" name="Rectangle 25">
              <a:extLst>
                <a:ext uri="{FF2B5EF4-FFF2-40B4-BE49-F238E27FC236}">
                  <a16:creationId xmlns:a16="http://schemas.microsoft.com/office/drawing/2014/main" id="{AD61848D-D5E7-4749-BB08-70A1449180C7}"/>
                </a:ext>
              </a:extLst>
            </p:cNvPr>
            <p:cNvSpPr/>
            <p:nvPr/>
          </p:nvSpPr>
          <p:spPr>
            <a:xfrm>
              <a:off x="-949508" y="11247"/>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7" name="Group 26">
              <a:extLst>
                <a:ext uri="{FF2B5EF4-FFF2-40B4-BE49-F238E27FC236}">
                  <a16:creationId xmlns:a16="http://schemas.microsoft.com/office/drawing/2014/main" id="{6565B95C-496C-4C2B-AF37-5C72263B34B3}"/>
                </a:ext>
              </a:extLst>
            </p:cNvPr>
            <p:cNvGrpSpPr/>
            <p:nvPr/>
          </p:nvGrpSpPr>
          <p:grpSpPr>
            <a:xfrm>
              <a:off x="9986171" y="2180120"/>
              <a:ext cx="1237129" cy="2456330"/>
              <a:chOff x="10927104" y="2200835"/>
              <a:chExt cx="1237129" cy="2456330"/>
            </a:xfrm>
            <a:solidFill>
              <a:srgbClr val="00B050"/>
            </a:solidFill>
          </p:grpSpPr>
          <p:sp>
            <p:nvSpPr>
              <p:cNvPr id="28" name="Freeform: Shape 27">
                <a:extLst>
                  <a:ext uri="{FF2B5EF4-FFF2-40B4-BE49-F238E27FC236}">
                    <a16:creationId xmlns:a16="http://schemas.microsoft.com/office/drawing/2014/main" id="{E6224042-4E98-405D-822B-4C4EE1934418}"/>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9" name="TextBox 28">
                <a:extLst>
                  <a:ext uri="{FF2B5EF4-FFF2-40B4-BE49-F238E27FC236}">
                    <a16:creationId xmlns:a16="http://schemas.microsoft.com/office/drawing/2014/main" id="{4B793913-7014-47F8-A9DE-CF207EE7F8F5}"/>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Introduction</a:t>
                </a:r>
              </a:p>
            </p:txBody>
          </p:sp>
        </p:grpSp>
        <p:pic>
          <p:nvPicPr>
            <p:cNvPr id="30" name="Picture 29">
              <a:extLst>
                <a:ext uri="{FF2B5EF4-FFF2-40B4-BE49-F238E27FC236}">
                  <a16:creationId xmlns:a16="http://schemas.microsoft.com/office/drawing/2014/main" id="{88271813-6BF2-4092-8659-8524814A75DE}"/>
                </a:ext>
              </a:extLst>
            </p:cNvPr>
            <p:cNvPicPr>
              <a:picLocks noChangeAspect="1"/>
            </p:cNvPicPr>
            <p:nvPr/>
          </p:nvPicPr>
          <p:blipFill>
            <a:blip r:embed="rId5"/>
            <a:stretch>
              <a:fillRect/>
            </a:stretch>
          </p:blipFill>
          <p:spPr>
            <a:xfrm rot="16200000">
              <a:off x="10017285" y="3089461"/>
              <a:ext cx="679076" cy="679076"/>
            </a:xfrm>
            <a:prstGeom prst="rect">
              <a:avLst/>
            </a:prstGeom>
          </p:spPr>
        </p:pic>
      </p:grpSp>
      <p:grpSp>
        <p:nvGrpSpPr>
          <p:cNvPr id="89" name="Group 88">
            <a:extLst>
              <a:ext uri="{FF2B5EF4-FFF2-40B4-BE49-F238E27FC236}">
                <a16:creationId xmlns:a16="http://schemas.microsoft.com/office/drawing/2014/main" id="{C2E84346-7496-47A3-AB32-A44B0F87C730}"/>
              </a:ext>
            </a:extLst>
          </p:cNvPr>
          <p:cNvGrpSpPr/>
          <p:nvPr/>
        </p:nvGrpSpPr>
        <p:grpSpPr>
          <a:xfrm>
            <a:off x="45456" y="15889"/>
            <a:ext cx="12175498" cy="6858000"/>
            <a:chOff x="-1455684" y="15889"/>
            <a:chExt cx="12175498" cy="6858000"/>
          </a:xfrm>
        </p:grpSpPr>
        <p:sp>
          <p:nvSpPr>
            <p:cNvPr id="31" name="Rectangle 30">
              <a:extLst>
                <a:ext uri="{FF2B5EF4-FFF2-40B4-BE49-F238E27FC236}">
                  <a16:creationId xmlns:a16="http://schemas.microsoft.com/office/drawing/2014/main" id="{B767135F-2766-4734-B0A2-AC43583E7F39}"/>
                </a:ext>
              </a:extLst>
            </p:cNvPr>
            <p:cNvSpPr/>
            <p:nvPr/>
          </p:nvSpPr>
          <p:spPr>
            <a:xfrm>
              <a:off x="-1455684" y="15889"/>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2" name="Group 31">
              <a:extLst>
                <a:ext uri="{FF2B5EF4-FFF2-40B4-BE49-F238E27FC236}">
                  <a16:creationId xmlns:a16="http://schemas.microsoft.com/office/drawing/2014/main" id="{C39475E1-8596-41D0-84C1-894EA09817D8}"/>
                </a:ext>
              </a:extLst>
            </p:cNvPr>
            <p:cNvGrpSpPr/>
            <p:nvPr/>
          </p:nvGrpSpPr>
          <p:grpSpPr>
            <a:xfrm>
              <a:off x="9482685" y="2211263"/>
              <a:ext cx="1237129" cy="2456330"/>
              <a:chOff x="10927104" y="2200835"/>
              <a:chExt cx="1237129" cy="2456330"/>
            </a:xfrm>
            <a:solidFill>
              <a:srgbClr val="FF0000"/>
            </a:solidFill>
          </p:grpSpPr>
          <p:sp>
            <p:nvSpPr>
              <p:cNvPr id="33" name="Freeform: Shape 32">
                <a:extLst>
                  <a:ext uri="{FF2B5EF4-FFF2-40B4-BE49-F238E27FC236}">
                    <a16:creationId xmlns:a16="http://schemas.microsoft.com/office/drawing/2014/main" id="{87EE726A-7909-4DC5-A56E-BBEABFAF9F44}"/>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4" name="TextBox 33">
                <a:extLst>
                  <a:ext uri="{FF2B5EF4-FFF2-40B4-BE49-F238E27FC236}">
                    <a16:creationId xmlns:a16="http://schemas.microsoft.com/office/drawing/2014/main" id="{6E9B433E-1990-40F8-996A-85486588905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Limitations</a:t>
                </a:r>
              </a:p>
            </p:txBody>
          </p:sp>
        </p:grpSp>
        <p:pic>
          <p:nvPicPr>
            <p:cNvPr id="35" name="Picture 34">
              <a:extLst>
                <a:ext uri="{FF2B5EF4-FFF2-40B4-BE49-F238E27FC236}">
                  <a16:creationId xmlns:a16="http://schemas.microsoft.com/office/drawing/2014/main" id="{9A8AC200-C2FC-41F3-AF7F-6DD411A86024}"/>
                </a:ext>
              </a:extLst>
            </p:cNvPr>
            <p:cNvPicPr>
              <a:picLocks noChangeAspect="1"/>
            </p:cNvPicPr>
            <p:nvPr/>
          </p:nvPicPr>
          <p:blipFill>
            <a:blip r:embed="rId6"/>
            <a:stretch>
              <a:fillRect/>
            </a:stretch>
          </p:blipFill>
          <p:spPr>
            <a:xfrm rot="16200000">
              <a:off x="9648726" y="3266113"/>
              <a:ext cx="526677" cy="526677"/>
            </a:xfrm>
            <a:prstGeom prst="rect">
              <a:avLst/>
            </a:prstGeom>
          </p:spPr>
        </p:pic>
      </p:grpSp>
      <p:grpSp>
        <p:nvGrpSpPr>
          <p:cNvPr id="88" name="Group 87">
            <a:extLst>
              <a:ext uri="{FF2B5EF4-FFF2-40B4-BE49-F238E27FC236}">
                <a16:creationId xmlns:a16="http://schemas.microsoft.com/office/drawing/2014/main" id="{FB9B051E-DCD0-4788-9FED-EBD1E7F8D1AF}"/>
              </a:ext>
            </a:extLst>
          </p:cNvPr>
          <p:cNvGrpSpPr/>
          <p:nvPr/>
        </p:nvGrpSpPr>
        <p:grpSpPr>
          <a:xfrm>
            <a:off x="9203" y="9115"/>
            <a:ext cx="12168102" cy="6858000"/>
            <a:chOff x="16823" y="9115"/>
            <a:chExt cx="12168102" cy="6858000"/>
          </a:xfrm>
        </p:grpSpPr>
        <p:sp>
          <p:nvSpPr>
            <p:cNvPr id="36" name="Rectangle 35">
              <a:extLst>
                <a:ext uri="{FF2B5EF4-FFF2-40B4-BE49-F238E27FC236}">
                  <a16:creationId xmlns:a16="http://schemas.microsoft.com/office/drawing/2014/main" id="{C88FE640-3612-4C1B-AF94-A128409FA538}"/>
                </a:ext>
              </a:extLst>
            </p:cNvPr>
            <p:cNvSpPr/>
            <p:nvPr/>
          </p:nvSpPr>
          <p:spPr>
            <a:xfrm>
              <a:off x="16823" y="9115"/>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7" name="Group 36">
              <a:extLst>
                <a:ext uri="{FF2B5EF4-FFF2-40B4-BE49-F238E27FC236}">
                  <a16:creationId xmlns:a16="http://schemas.microsoft.com/office/drawing/2014/main" id="{AD5D548A-92F7-4135-AB69-CD5CE23A414D}"/>
                </a:ext>
              </a:extLst>
            </p:cNvPr>
            <p:cNvGrpSpPr/>
            <p:nvPr/>
          </p:nvGrpSpPr>
          <p:grpSpPr>
            <a:xfrm>
              <a:off x="10947796" y="2200666"/>
              <a:ext cx="1237129" cy="2456330"/>
              <a:chOff x="10927104" y="2200835"/>
              <a:chExt cx="1237129" cy="2456330"/>
            </a:xfrm>
            <a:solidFill>
              <a:srgbClr val="FFC000"/>
            </a:solidFill>
          </p:grpSpPr>
          <p:sp>
            <p:nvSpPr>
              <p:cNvPr id="38" name="Freeform: Shape 37">
                <a:extLst>
                  <a:ext uri="{FF2B5EF4-FFF2-40B4-BE49-F238E27FC236}">
                    <a16:creationId xmlns:a16="http://schemas.microsoft.com/office/drawing/2014/main" id="{18C77E72-EA61-47B8-A0D1-F9F1B75D007F}"/>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9" name="TextBox 38">
                <a:extLst>
                  <a:ext uri="{FF2B5EF4-FFF2-40B4-BE49-F238E27FC236}">
                    <a16:creationId xmlns:a16="http://schemas.microsoft.com/office/drawing/2014/main" id="{220EC826-C5A3-43F5-A17B-B6C8309F796B}"/>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Method</a:t>
                </a:r>
              </a:p>
            </p:txBody>
          </p:sp>
        </p:grpSp>
        <p:pic>
          <p:nvPicPr>
            <p:cNvPr id="40" name="Picture 39">
              <a:extLst>
                <a:ext uri="{FF2B5EF4-FFF2-40B4-BE49-F238E27FC236}">
                  <a16:creationId xmlns:a16="http://schemas.microsoft.com/office/drawing/2014/main" id="{D1A50F86-95AA-45A5-8740-0F68DB398229}"/>
                </a:ext>
              </a:extLst>
            </p:cNvPr>
            <p:cNvPicPr>
              <a:picLocks noChangeAspect="1"/>
            </p:cNvPicPr>
            <p:nvPr/>
          </p:nvPicPr>
          <p:blipFill>
            <a:blip r:embed="rId7"/>
            <a:stretch>
              <a:fillRect/>
            </a:stretch>
          </p:blipFill>
          <p:spPr>
            <a:xfrm rot="16200000">
              <a:off x="11125672" y="3266113"/>
              <a:ext cx="560294" cy="560294"/>
            </a:xfrm>
            <a:prstGeom prst="rect">
              <a:avLst/>
            </a:prstGeom>
          </p:spPr>
        </p:pic>
      </p:grpSp>
      <p:grpSp>
        <p:nvGrpSpPr>
          <p:cNvPr id="87" name="Group 86">
            <a:extLst>
              <a:ext uri="{FF2B5EF4-FFF2-40B4-BE49-F238E27FC236}">
                <a16:creationId xmlns:a16="http://schemas.microsoft.com/office/drawing/2014/main" id="{615E9441-0DC6-467A-AA6D-A8E12A3684BE}"/>
              </a:ext>
            </a:extLst>
          </p:cNvPr>
          <p:cNvGrpSpPr/>
          <p:nvPr/>
        </p:nvGrpSpPr>
        <p:grpSpPr>
          <a:xfrm>
            <a:off x="31912" y="21662"/>
            <a:ext cx="12164233" cy="6858000"/>
            <a:chOff x="-402428" y="6422"/>
            <a:chExt cx="12164233" cy="6858000"/>
          </a:xfrm>
        </p:grpSpPr>
        <p:sp>
          <p:nvSpPr>
            <p:cNvPr id="41" name="Rectangle 40">
              <a:extLst>
                <a:ext uri="{FF2B5EF4-FFF2-40B4-BE49-F238E27FC236}">
                  <a16:creationId xmlns:a16="http://schemas.microsoft.com/office/drawing/2014/main" id="{A30B1E40-39AE-4974-995D-E1A2AF3EF53F}"/>
                </a:ext>
              </a:extLst>
            </p:cNvPr>
            <p:cNvSpPr/>
            <p:nvPr/>
          </p:nvSpPr>
          <p:spPr>
            <a:xfrm>
              <a:off x="-402428" y="6422"/>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2" name="Group 41">
              <a:extLst>
                <a:ext uri="{FF2B5EF4-FFF2-40B4-BE49-F238E27FC236}">
                  <a16:creationId xmlns:a16="http://schemas.microsoft.com/office/drawing/2014/main" id="{08B38AC1-4D0D-4CA4-A48B-27D5B1B2AF60}"/>
                </a:ext>
              </a:extLst>
            </p:cNvPr>
            <p:cNvGrpSpPr/>
            <p:nvPr/>
          </p:nvGrpSpPr>
          <p:grpSpPr>
            <a:xfrm>
              <a:off x="10524676" y="2207805"/>
              <a:ext cx="1237129" cy="2456330"/>
              <a:chOff x="10927104" y="2200835"/>
              <a:chExt cx="1237129" cy="2456330"/>
            </a:xfrm>
            <a:solidFill>
              <a:srgbClr val="C00000"/>
            </a:solidFill>
          </p:grpSpPr>
          <p:sp>
            <p:nvSpPr>
              <p:cNvPr id="43" name="Freeform: Shape 42">
                <a:extLst>
                  <a:ext uri="{FF2B5EF4-FFF2-40B4-BE49-F238E27FC236}">
                    <a16:creationId xmlns:a16="http://schemas.microsoft.com/office/drawing/2014/main" id="{0BDA5AF4-D1C1-48D7-9957-BD568E7CB0A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4" name="TextBox 43">
                <a:extLst>
                  <a:ext uri="{FF2B5EF4-FFF2-40B4-BE49-F238E27FC236}">
                    <a16:creationId xmlns:a16="http://schemas.microsoft.com/office/drawing/2014/main" id="{36379DD1-9088-4A09-AE8C-7FB75BB9B91C}"/>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Novelty</a:t>
                </a:r>
              </a:p>
            </p:txBody>
          </p:sp>
        </p:grpSp>
        <p:pic>
          <p:nvPicPr>
            <p:cNvPr id="45" name="Picture 44">
              <a:extLst>
                <a:ext uri="{FF2B5EF4-FFF2-40B4-BE49-F238E27FC236}">
                  <a16:creationId xmlns:a16="http://schemas.microsoft.com/office/drawing/2014/main" id="{CA9A9EF8-7C77-404D-93CF-762A2A0C135C}"/>
                </a:ext>
              </a:extLst>
            </p:cNvPr>
            <p:cNvPicPr>
              <a:picLocks noChangeAspect="1"/>
            </p:cNvPicPr>
            <p:nvPr/>
          </p:nvPicPr>
          <p:blipFill>
            <a:blip r:embed="rId8"/>
            <a:stretch>
              <a:fillRect/>
            </a:stretch>
          </p:blipFill>
          <p:spPr>
            <a:xfrm rot="16200000">
              <a:off x="10594378" y="3178707"/>
              <a:ext cx="614083" cy="614083"/>
            </a:xfrm>
            <a:prstGeom prst="rect">
              <a:avLst/>
            </a:prstGeom>
          </p:spPr>
        </p:pic>
      </p:grpSp>
      <p:grpSp>
        <p:nvGrpSpPr>
          <p:cNvPr id="86" name="Group 85">
            <a:extLst>
              <a:ext uri="{FF2B5EF4-FFF2-40B4-BE49-F238E27FC236}">
                <a16:creationId xmlns:a16="http://schemas.microsoft.com/office/drawing/2014/main" id="{A98B9DEA-CC7C-4057-9426-04667FFDE14A}"/>
              </a:ext>
            </a:extLst>
          </p:cNvPr>
          <p:cNvGrpSpPr/>
          <p:nvPr/>
        </p:nvGrpSpPr>
        <p:grpSpPr>
          <a:xfrm>
            <a:off x="36789" y="10116"/>
            <a:ext cx="12164233" cy="6858000"/>
            <a:chOff x="-11877558" y="11430"/>
            <a:chExt cx="12164233" cy="6858000"/>
          </a:xfrm>
        </p:grpSpPr>
        <p:sp>
          <p:nvSpPr>
            <p:cNvPr id="46" name="Rectangle 45">
              <a:extLst>
                <a:ext uri="{FF2B5EF4-FFF2-40B4-BE49-F238E27FC236}">
                  <a16:creationId xmlns:a16="http://schemas.microsoft.com/office/drawing/2014/main" id="{1327B811-E6E0-47B7-8359-5F77325C8B59}"/>
                </a:ext>
              </a:extLst>
            </p:cNvPr>
            <p:cNvSpPr/>
            <p:nvPr/>
          </p:nvSpPr>
          <p:spPr>
            <a:xfrm>
              <a:off x="-1187755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7" name="Group 46">
              <a:extLst>
                <a:ext uri="{FF2B5EF4-FFF2-40B4-BE49-F238E27FC236}">
                  <a16:creationId xmlns:a16="http://schemas.microsoft.com/office/drawing/2014/main" id="{51474B6E-65BF-4559-818A-582CB522B00B}"/>
                </a:ext>
              </a:extLst>
            </p:cNvPr>
            <p:cNvGrpSpPr/>
            <p:nvPr/>
          </p:nvGrpSpPr>
          <p:grpSpPr>
            <a:xfrm>
              <a:off x="-950454" y="2200835"/>
              <a:ext cx="1237129" cy="2456330"/>
              <a:chOff x="10927104" y="2200835"/>
              <a:chExt cx="1237129" cy="2456330"/>
            </a:xfrm>
            <a:solidFill>
              <a:srgbClr val="92D050"/>
            </a:solidFill>
          </p:grpSpPr>
          <p:sp>
            <p:nvSpPr>
              <p:cNvPr id="48" name="Freeform: Shape 47">
                <a:extLst>
                  <a:ext uri="{FF2B5EF4-FFF2-40B4-BE49-F238E27FC236}">
                    <a16:creationId xmlns:a16="http://schemas.microsoft.com/office/drawing/2014/main" id="{78C62ACE-FBA0-4D4D-9407-8805663E5083}"/>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9" name="TextBox 48">
                <a:extLst>
                  <a:ext uri="{FF2B5EF4-FFF2-40B4-BE49-F238E27FC236}">
                    <a16:creationId xmlns:a16="http://schemas.microsoft.com/office/drawing/2014/main" id="{BA8AF70E-E6E7-434D-A98F-E094D12E94A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Real time </a:t>
                </a:r>
              </a:p>
            </p:txBody>
          </p:sp>
        </p:grpSp>
        <p:pic>
          <p:nvPicPr>
            <p:cNvPr id="50" name="Picture 49">
              <a:extLst>
                <a:ext uri="{FF2B5EF4-FFF2-40B4-BE49-F238E27FC236}">
                  <a16:creationId xmlns:a16="http://schemas.microsoft.com/office/drawing/2014/main" id="{E9F556E7-7236-4952-9082-0E5BB48514B7}"/>
                </a:ext>
              </a:extLst>
            </p:cNvPr>
            <p:cNvPicPr>
              <a:picLocks noChangeAspect="1"/>
            </p:cNvPicPr>
            <p:nvPr/>
          </p:nvPicPr>
          <p:blipFill>
            <a:blip r:embed="rId9"/>
            <a:stretch>
              <a:fillRect/>
            </a:stretch>
          </p:blipFill>
          <p:spPr>
            <a:xfrm rot="16200000">
              <a:off x="-936820" y="3112994"/>
              <a:ext cx="632012" cy="632012"/>
            </a:xfrm>
            <a:prstGeom prst="rect">
              <a:avLst/>
            </a:prstGeom>
          </p:spPr>
        </p:pic>
      </p:grpSp>
      <p:grpSp>
        <p:nvGrpSpPr>
          <p:cNvPr id="25" name="Group 24">
            <a:extLst>
              <a:ext uri="{FF2B5EF4-FFF2-40B4-BE49-F238E27FC236}">
                <a16:creationId xmlns:a16="http://schemas.microsoft.com/office/drawing/2014/main" id="{575FCE8D-E324-4E03-A160-56D9105E0E5A}"/>
              </a:ext>
            </a:extLst>
          </p:cNvPr>
          <p:cNvGrpSpPr/>
          <p:nvPr/>
        </p:nvGrpSpPr>
        <p:grpSpPr>
          <a:xfrm>
            <a:off x="-11670391" y="9115"/>
            <a:ext cx="12164233" cy="6858000"/>
            <a:chOff x="-12403817" y="11430"/>
            <a:chExt cx="12164233" cy="6858000"/>
          </a:xfrm>
        </p:grpSpPr>
        <p:sp>
          <p:nvSpPr>
            <p:cNvPr id="51" name="Rectangle 50">
              <a:extLst>
                <a:ext uri="{FF2B5EF4-FFF2-40B4-BE49-F238E27FC236}">
                  <a16:creationId xmlns:a16="http://schemas.microsoft.com/office/drawing/2014/main" id="{8997AF87-307D-4566-A4BF-42E84D1BEAAE}"/>
                </a:ext>
              </a:extLst>
            </p:cNvPr>
            <p:cNvSpPr/>
            <p:nvPr/>
          </p:nvSpPr>
          <p:spPr>
            <a:xfrm>
              <a:off x="-12403817"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2" name="Group 51">
              <a:extLst>
                <a:ext uri="{FF2B5EF4-FFF2-40B4-BE49-F238E27FC236}">
                  <a16:creationId xmlns:a16="http://schemas.microsoft.com/office/drawing/2014/main" id="{E6F1C2FA-0553-434A-A4BA-2799A69046DF}"/>
                </a:ext>
              </a:extLst>
            </p:cNvPr>
            <p:cNvGrpSpPr/>
            <p:nvPr/>
          </p:nvGrpSpPr>
          <p:grpSpPr>
            <a:xfrm>
              <a:off x="-1476713" y="2200836"/>
              <a:ext cx="1237129" cy="2456330"/>
              <a:chOff x="10927104" y="2200835"/>
              <a:chExt cx="1237129" cy="2456330"/>
            </a:xfrm>
            <a:solidFill>
              <a:schemeClr val="accent5">
                <a:lumMod val="60000"/>
                <a:lumOff val="40000"/>
              </a:schemeClr>
            </a:solidFill>
          </p:grpSpPr>
          <p:sp>
            <p:nvSpPr>
              <p:cNvPr id="53" name="Freeform: Shape 52">
                <a:extLst>
                  <a:ext uri="{FF2B5EF4-FFF2-40B4-BE49-F238E27FC236}">
                    <a16:creationId xmlns:a16="http://schemas.microsoft.com/office/drawing/2014/main" id="{73E7AF68-D51A-452A-86B4-561A7D88EB62}"/>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4" name="TextBox 53">
                <a:extLst>
                  <a:ext uri="{FF2B5EF4-FFF2-40B4-BE49-F238E27FC236}">
                    <a16:creationId xmlns:a16="http://schemas.microsoft.com/office/drawing/2014/main" id="{7F49710B-A601-4DDF-8187-BE9094E1D32B}"/>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Hardware</a:t>
                </a:r>
              </a:p>
            </p:txBody>
          </p:sp>
        </p:grpSp>
        <p:pic>
          <p:nvPicPr>
            <p:cNvPr id="55" name="Picture 54">
              <a:extLst>
                <a:ext uri="{FF2B5EF4-FFF2-40B4-BE49-F238E27FC236}">
                  <a16:creationId xmlns:a16="http://schemas.microsoft.com/office/drawing/2014/main" id="{95382B53-A154-4395-9BC9-24D78B23FF12}"/>
                </a:ext>
              </a:extLst>
            </p:cNvPr>
            <p:cNvPicPr>
              <a:picLocks noChangeAspect="1"/>
            </p:cNvPicPr>
            <p:nvPr/>
          </p:nvPicPr>
          <p:blipFill>
            <a:blip r:embed="rId10"/>
            <a:stretch>
              <a:fillRect/>
            </a:stretch>
          </p:blipFill>
          <p:spPr>
            <a:xfrm rot="16200000">
              <a:off x="-1412216" y="3124200"/>
              <a:ext cx="609601" cy="609601"/>
            </a:xfrm>
            <a:prstGeom prst="rect">
              <a:avLst/>
            </a:prstGeom>
          </p:spPr>
        </p:pic>
      </p:grpSp>
      <p:grpSp>
        <p:nvGrpSpPr>
          <p:cNvPr id="24" name="Group 23">
            <a:extLst>
              <a:ext uri="{FF2B5EF4-FFF2-40B4-BE49-F238E27FC236}">
                <a16:creationId xmlns:a16="http://schemas.microsoft.com/office/drawing/2014/main" id="{92819071-5C12-4949-BD27-B4AEC6FF426F}"/>
              </a:ext>
            </a:extLst>
          </p:cNvPr>
          <p:cNvGrpSpPr/>
          <p:nvPr/>
        </p:nvGrpSpPr>
        <p:grpSpPr>
          <a:xfrm>
            <a:off x="-15189498" y="11430"/>
            <a:ext cx="12164233" cy="6858000"/>
            <a:chOff x="-12880638" y="11430"/>
            <a:chExt cx="12164233" cy="6858000"/>
          </a:xfrm>
        </p:grpSpPr>
        <p:sp>
          <p:nvSpPr>
            <p:cNvPr id="56" name="Rectangle 55">
              <a:extLst>
                <a:ext uri="{FF2B5EF4-FFF2-40B4-BE49-F238E27FC236}">
                  <a16:creationId xmlns:a16="http://schemas.microsoft.com/office/drawing/2014/main" id="{E01CC554-FC40-414D-B0A8-7D658352AB7C}"/>
                </a:ext>
              </a:extLst>
            </p:cNvPr>
            <p:cNvSpPr/>
            <p:nvPr/>
          </p:nvSpPr>
          <p:spPr>
            <a:xfrm>
              <a:off x="-1288063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7" name="Group 56">
              <a:extLst>
                <a:ext uri="{FF2B5EF4-FFF2-40B4-BE49-F238E27FC236}">
                  <a16:creationId xmlns:a16="http://schemas.microsoft.com/office/drawing/2014/main" id="{55F398FD-1C78-49B4-8537-26F87203FA62}"/>
                </a:ext>
              </a:extLst>
            </p:cNvPr>
            <p:cNvGrpSpPr/>
            <p:nvPr/>
          </p:nvGrpSpPr>
          <p:grpSpPr>
            <a:xfrm>
              <a:off x="-1953534" y="2200835"/>
              <a:ext cx="1237129" cy="2456330"/>
              <a:chOff x="10927104" y="2200835"/>
              <a:chExt cx="1237129" cy="2456330"/>
            </a:xfrm>
            <a:solidFill>
              <a:srgbClr val="FF0000"/>
            </a:solidFill>
          </p:grpSpPr>
          <p:sp>
            <p:nvSpPr>
              <p:cNvPr id="58" name="Freeform: Shape 57">
                <a:extLst>
                  <a:ext uri="{FF2B5EF4-FFF2-40B4-BE49-F238E27FC236}">
                    <a16:creationId xmlns:a16="http://schemas.microsoft.com/office/drawing/2014/main" id="{188BE387-F15F-439D-A7D4-9BF6DA9D19A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9" name="TextBox 58">
                <a:extLst>
                  <a:ext uri="{FF2B5EF4-FFF2-40B4-BE49-F238E27FC236}">
                    <a16:creationId xmlns:a16="http://schemas.microsoft.com/office/drawing/2014/main" id="{D168C574-8174-439F-A6B1-7982742F5912}"/>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Software </a:t>
                </a:r>
              </a:p>
            </p:txBody>
          </p:sp>
        </p:grpSp>
        <p:pic>
          <p:nvPicPr>
            <p:cNvPr id="60" name="Picture 59">
              <a:extLst>
                <a:ext uri="{FF2B5EF4-FFF2-40B4-BE49-F238E27FC236}">
                  <a16:creationId xmlns:a16="http://schemas.microsoft.com/office/drawing/2014/main" id="{77D752EC-9964-4406-A6FE-7389FB90E918}"/>
                </a:ext>
              </a:extLst>
            </p:cNvPr>
            <p:cNvPicPr>
              <a:picLocks noChangeAspect="1"/>
            </p:cNvPicPr>
            <p:nvPr/>
          </p:nvPicPr>
          <p:blipFill>
            <a:blip r:embed="rId11"/>
            <a:stretch>
              <a:fillRect/>
            </a:stretch>
          </p:blipFill>
          <p:spPr>
            <a:xfrm rot="16200000">
              <a:off x="-1874049" y="3128682"/>
              <a:ext cx="600635" cy="600635"/>
            </a:xfrm>
            <a:prstGeom prst="rect">
              <a:avLst/>
            </a:prstGeom>
          </p:spPr>
        </p:pic>
      </p:grpSp>
      <p:grpSp>
        <p:nvGrpSpPr>
          <p:cNvPr id="23" name="Group 22">
            <a:extLst>
              <a:ext uri="{FF2B5EF4-FFF2-40B4-BE49-F238E27FC236}">
                <a16:creationId xmlns:a16="http://schemas.microsoft.com/office/drawing/2014/main" id="{8DE367CE-E3D1-4F0C-A10A-2EFB9DFBCF24}"/>
              </a:ext>
            </a:extLst>
          </p:cNvPr>
          <p:cNvGrpSpPr/>
          <p:nvPr/>
        </p:nvGrpSpPr>
        <p:grpSpPr>
          <a:xfrm>
            <a:off x="-15675524" y="20714"/>
            <a:ext cx="12164233" cy="6858000"/>
            <a:chOff x="-13351424" y="20714"/>
            <a:chExt cx="12164233" cy="6858000"/>
          </a:xfrm>
        </p:grpSpPr>
        <p:sp>
          <p:nvSpPr>
            <p:cNvPr id="61" name="Rectangle 60">
              <a:extLst>
                <a:ext uri="{FF2B5EF4-FFF2-40B4-BE49-F238E27FC236}">
                  <a16:creationId xmlns:a16="http://schemas.microsoft.com/office/drawing/2014/main" id="{8EB44F43-1436-4547-94FC-1F815B558023}"/>
                </a:ext>
              </a:extLst>
            </p:cNvPr>
            <p:cNvSpPr/>
            <p:nvPr/>
          </p:nvSpPr>
          <p:spPr>
            <a:xfrm>
              <a:off x="-13351424" y="2071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2" name="Group 61">
              <a:extLst>
                <a:ext uri="{FF2B5EF4-FFF2-40B4-BE49-F238E27FC236}">
                  <a16:creationId xmlns:a16="http://schemas.microsoft.com/office/drawing/2014/main" id="{62A833E1-67D8-43C1-A79B-B2FEE98D004D}"/>
                </a:ext>
              </a:extLst>
            </p:cNvPr>
            <p:cNvGrpSpPr/>
            <p:nvPr/>
          </p:nvGrpSpPr>
          <p:grpSpPr>
            <a:xfrm>
              <a:off x="-2424320" y="2221549"/>
              <a:ext cx="1237129" cy="2456330"/>
              <a:chOff x="10927104" y="2200835"/>
              <a:chExt cx="1237129" cy="2456330"/>
            </a:xfrm>
            <a:solidFill>
              <a:srgbClr val="7030A0"/>
            </a:solidFill>
          </p:grpSpPr>
          <p:sp>
            <p:nvSpPr>
              <p:cNvPr id="63" name="Freeform: Shape 62">
                <a:extLst>
                  <a:ext uri="{FF2B5EF4-FFF2-40B4-BE49-F238E27FC236}">
                    <a16:creationId xmlns:a16="http://schemas.microsoft.com/office/drawing/2014/main" id="{65A84570-8903-4C9A-9570-FB1AB63ACDB6}"/>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4" name="TextBox 63">
                <a:extLst>
                  <a:ext uri="{FF2B5EF4-FFF2-40B4-BE49-F238E27FC236}">
                    <a16:creationId xmlns:a16="http://schemas.microsoft.com/office/drawing/2014/main" id="{7335CB1D-58A1-47C8-846B-670866737B3C}"/>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Architecture </a:t>
                </a:r>
              </a:p>
            </p:txBody>
          </p:sp>
        </p:grpSp>
        <p:pic>
          <p:nvPicPr>
            <p:cNvPr id="65" name="Picture 64">
              <a:extLst>
                <a:ext uri="{FF2B5EF4-FFF2-40B4-BE49-F238E27FC236}">
                  <a16:creationId xmlns:a16="http://schemas.microsoft.com/office/drawing/2014/main" id="{C4A8B2E8-21A1-4AE5-8AF6-7EE26F0CB458}"/>
                </a:ext>
              </a:extLst>
            </p:cNvPr>
            <p:cNvPicPr>
              <a:picLocks noChangeAspect="1"/>
            </p:cNvPicPr>
            <p:nvPr/>
          </p:nvPicPr>
          <p:blipFill>
            <a:blip r:embed="rId12"/>
            <a:stretch>
              <a:fillRect/>
            </a:stretch>
          </p:blipFill>
          <p:spPr>
            <a:xfrm rot="16200000">
              <a:off x="-2345007" y="3166205"/>
              <a:ext cx="567018" cy="567018"/>
            </a:xfrm>
            <a:prstGeom prst="rect">
              <a:avLst/>
            </a:prstGeom>
          </p:spPr>
        </p:pic>
      </p:grpSp>
      <p:grpSp>
        <p:nvGrpSpPr>
          <p:cNvPr id="22" name="Group 21">
            <a:extLst>
              <a:ext uri="{FF2B5EF4-FFF2-40B4-BE49-F238E27FC236}">
                <a16:creationId xmlns:a16="http://schemas.microsoft.com/office/drawing/2014/main" id="{5B6C4479-8004-4E1B-B1E8-F540CA798C0B}"/>
              </a:ext>
            </a:extLst>
          </p:cNvPr>
          <p:cNvGrpSpPr/>
          <p:nvPr/>
        </p:nvGrpSpPr>
        <p:grpSpPr>
          <a:xfrm>
            <a:off x="-16219064" y="11430"/>
            <a:ext cx="12164233" cy="6858000"/>
            <a:chOff x="-13849244" y="11430"/>
            <a:chExt cx="12164233" cy="6858000"/>
          </a:xfrm>
        </p:grpSpPr>
        <p:sp>
          <p:nvSpPr>
            <p:cNvPr id="66" name="Rectangle 65">
              <a:extLst>
                <a:ext uri="{FF2B5EF4-FFF2-40B4-BE49-F238E27FC236}">
                  <a16:creationId xmlns:a16="http://schemas.microsoft.com/office/drawing/2014/main" id="{325065C1-1E03-423E-BC6E-21B8A9297D7C}"/>
                </a:ext>
              </a:extLst>
            </p:cNvPr>
            <p:cNvSpPr/>
            <p:nvPr/>
          </p:nvSpPr>
          <p:spPr>
            <a:xfrm>
              <a:off x="-13849244"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7" name="Group 66">
              <a:extLst>
                <a:ext uri="{FF2B5EF4-FFF2-40B4-BE49-F238E27FC236}">
                  <a16:creationId xmlns:a16="http://schemas.microsoft.com/office/drawing/2014/main" id="{88D2CFDD-0B04-4A49-989D-E36A7A46610D}"/>
                </a:ext>
              </a:extLst>
            </p:cNvPr>
            <p:cNvGrpSpPr/>
            <p:nvPr/>
          </p:nvGrpSpPr>
          <p:grpSpPr>
            <a:xfrm>
              <a:off x="-2922140" y="2200835"/>
              <a:ext cx="1237129" cy="2456330"/>
              <a:chOff x="10927104" y="2200835"/>
              <a:chExt cx="1237129" cy="2456330"/>
            </a:xfrm>
            <a:solidFill>
              <a:schemeClr val="tx2">
                <a:lumMod val="60000"/>
                <a:lumOff val="40000"/>
              </a:schemeClr>
            </a:solidFill>
          </p:grpSpPr>
          <p:sp>
            <p:nvSpPr>
              <p:cNvPr id="68" name="Freeform: Shape 67">
                <a:extLst>
                  <a:ext uri="{FF2B5EF4-FFF2-40B4-BE49-F238E27FC236}">
                    <a16:creationId xmlns:a16="http://schemas.microsoft.com/office/drawing/2014/main" id="{834D3844-0919-4D47-9C0A-BB785985E94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9" name="TextBox 68">
                <a:extLst>
                  <a:ext uri="{FF2B5EF4-FFF2-40B4-BE49-F238E27FC236}">
                    <a16:creationId xmlns:a16="http://schemas.microsoft.com/office/drawing/2014/main" id="{5A947791-80ED-4A8B-85D3-376359E47F20}"/>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Literature </a:t>
                </a:r>
              </a:p>
            </p:txBody>
          </p:sp>
        </p:grpSp>
        <p:pic>
          <p:nvPicPr>
            <p:cNvPr id="70" name="Picture 69">
              <a:extLst>
                <a:ext uri="{FF2B5EF4-FFF2-40B4-BE49-F238E27FC236}">
                  <a16:creationId xmlns:a16="http://schemas.microsoft.com/office/drawing/2014/main" id="{BAEDB845-4D1D-43EF-85C6-464B4B4AC107}"/>
                </a:ext>
              </a:extLst>
            </p:cNvPr>
            <p:cNvPicPr>
              <a:picLocks noChangeAspect="1"/>
            </p:cNvPicPr>
            <p:nvPr/>
          </p:nvPicPr>
          <p:blipFill>
            <a:blip r:embed="rId13"/>
            <a:stretch>
              <a:fillRect/>
            </a:stretch>
          </p:blipFill>
          <p:spPr>
            <a:xfrm rot="16200000">
              <a:off x="-2904211" y="3128682"/>
              <a:ext cx="600635" cy="600635"/>
            </a:xfrm>
            <a:prstGeom prst="rect">
              <a:avLst/>
            </a:prstGeom>
          </p:spPr>
        </p:pic>
      </p:grpSp>
      <p:grpSp>
        <p:nvGrpSpPr>
          <p:cNvPr id="21" name="Group 20">
            <a:extLst>
              <a:ext uri="{FF2B5EF4-FFF2-40B4-BE49-F238E27FC236}">
                <a16:creationId xmlns:a16="http://schemas.microsoft.com/office/drawing/2014/main" id="{D06CAFDF-71BD-4E69-BC70-F6DE04C8A622}"/>
              </a:ext>
            </a:extLst>
          </p:cNvPr>
          <p:cNvGrpSpPr/>
          <p:nvPr/>
        </p:nvGrpSpPr>
        <p:grpSpPr>
          <a:xfrm>
            <a:off x="-16719805" y="11430"/>
            <a:ext cx="12164233" cy="6858000"/>
            <a:chOff x="-14349985" y="11430"/>
            <a:chExt cx="12164233" cy="6858000"/>
          </a:xfrm>
        </p:grpSpPr>
        <p:sp>
          <p:nvSpPr>
            <p:cNvPr id="71" name="Rectangle 70">
              <a:extLst>
                <a:ext uri="{FF2B5EF4-FFF2-40B4-BE49-F238E27FC236}">
                  <a16:creationId xmlns:a16="http://schemas.microsoft.com/office/drawing/2014/main" id="{660CF2B4-969F-4FE5-ACDE-803C536E377E}"/>
                </a:ext>
              </a:extLst>
            </p:cNvPr>
            <p:cNvSpPr/>
            <p:nvPr/>
          </p:nvSpPr>
          <p:spPr>
            <a:xfrm>
              <a:off x="-14349985"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2" name="Group 71">
              <a:extLst>
                <a:ext uri="{FF2B5EF4-FFF2-40B4-BE49-F238E27FC236}">
                  <a16:creationId xmlns:a16="http://schemas.microsoft.com/office/drawing/2014/main" id="{82AC6A70-6425-40E3-8D75-87894D257038}"/>
                </a:ext>
              </a:extLst>
            </p:cNvPr>
            <p:cNvGrpSpPr/>
            <p:nvPr/>
          </p:nvGrpSpPr>
          <p:grpSpPr>
            <a:xfrm>
              <a:off x="-3422881" y="2200835"/>
              <a:ext cx="1237129" cy="2456330"/>
              <a:chOff x="10927104" y="2200835"/>
              <a:chExt cx="1237129" cy="2456330"/>
            </a:xfrm>
            <a:solidFill>
              <a:srgbClr val="00B050"/>
            </a:solidFill>
          </p:grpSpPr>
          <p:sp>
            <p:nvSpPr>
              <p:cNvPr id="73" name="Freeform: Shape 72">
                <a:extLst>
                  <a:ext uri="{FF2B5EF4-FFF2-40B4-BE49-F238E27FC236}">
                    <a16:creationId xmlns:a16="http://schemas.microsoft.com/office/drawing/2014/main" id="{A6A996CC-10C4-4056-8D92-8346991152E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4" name="TextBox 73">
                <a:extLst>
                  <a:ext uri="{FF2B5EF4-FFF2-40B4-BE49-F238E27FC236}">
                    <a16:creationId xmlns:a16="http://schemas.microsoft.com/office/drawing/2014/main" id="{416948CA-B111-4C4D-BC02-7DA4CF58E826}"/>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Module </a:t>
                </a:r>
              </a:p>
            </p:txBody>
          </p:sp>
        </p:grpSp>
        <p:pic>
          <p:nvPicPr>
            <p:cNvPr id="75" name="Picture 74">
              <a:extLst>
                <a:ext uri="{FF2B5EF4-FFF2-40B4-BE49-F238E27FC236}">
                  <a16:creationId xmlns:a16="http://schemas.microsoft.com/office/drawing/2014/main" id="{1E849775-269E-47BD-91BC-171BC4F194E4}"/>
                </a:ext>
              </a:extLst>
            </p:cNvPr>
            <p:cNvPicPr>
              <a:picLocks noChangeAspect="1"/>
            </p:cNvPicPr>
            <p:nvPr/>
          </p:nvPicPr>
          <p:blipFill>
            <a:blip r:embed="rId14"/>
            <a:stretch>
              <a:fillRect/>
            </a:stretch>
          </p:blipFill>
          <p:spPr>
            <a:xfrm rot="16200000">
              <a:off x="-3356244" y="3155576"/>
              <a:ext cx="546847" cy="546847"/>
            </a:xfrm>
            <a:prstGeom prst="rect">
              <a:avLst/>
            </a:prstGeom>
          </p:spPr>
        </p:pic>
      </p:grpSp>
      <p:grpSp>
        <p:nvGrpSpPr>
          <p:cNvPr id="13" name="Group 12">
            <a:extLst>
              <a:ext uri="{FF2B5EF4-FFF2-40B4-BE49-F238E27FC236}">
                <a16:creationId xmlns:a16="http://schemas.microsoft.com/office/drawing/2014/main" id="{97A823A8-EA52-4214-9928-4219A4B04E23}"/>
              </a:ext>
            </a:extLst>
          </p:cNvPr>
          <p:cNvGrpSpPr/>
          <p:nvPr/>
        </p:nvGrpSpPr>
        <p:grpSpPr>
          <a:xfrm>
            <a:off x="-17233377" y="13393"/>
            <a:ext cx="12164233" cy="6858000"/>
            <a:chOff x="-14863557" y="13393"/>
            <a:chExt cx="12164233" cy="6858000"/>
          </a:xfrm>
        </p:grpSpPr>
        <p:sp>
          <p:nvSpPr>
            <p:cNvPr id="76" name="Rectangle 75">
              <a:extLst>
                <a:ext uri="{FF2B5EF4-FFF2-40B4-BE49-F238E27FC236}">
                  <a16:creationId xmlns:a16="http://schemas.microsoft.com/office/drawing/2014/main" id="{7F206A52-C5F8-4985-9FF6-E9306F23E78A}"/>
                </a:ext>
              </a:extLst>
            </p:cNvPr>
            <p:cNvSpPr/>
            <p:nvPr/>
          </p:nvSpPr>
          <p:spPr>
            <a:xfrm>
              <a:off x="-14863557" y="13393"/>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7" name="Group 76">
              <a:extLst>
                <a:ext uri="{FF2B5EF4-FFF2-40B4-BE49-F238E27FC236}">
                  <a16:creationId xmlns:a16="http://schemas.microsoft.com/office/drawing/2014/main" id="{3587A7ED-E103-41E2-B11A-6939085C2AD5}"/>
                </a:ext>
              </a:extLst>
            </p:cNvPr>
            <p:cNvGrpSpPr/>
            <p:nvPr/>
          </p:nvGrpSpPr>
          <p:grpSpPr>
            <a:xfrm>
              <a:off x="-3936453" y="2168508"/>
              <a:ext cx="1237129" cy="2456330"/>
              <a:chOff x="10927104" y="2200835"/>
              <a:chExt cx="1237129" cy="2456330"/>
            </a:xfrm>
            <a:solidFill>
              <a:srgbClr val="FFC000"/>
            </a:solidFill>
          </p:grpSpPr>
          <p:sp>
            <p:nvSpPr>
              <p:cNvPr id="78" name="Freeform: Shape 77">
                <a:extLst>
                  <a:ext uri="{FF2B5EF4-FFF2-40B4-BE49-F238E27FC236}">
                    <a16:creationId xmlns:a16="http://schemas.microsoft.com/office/drawing/2014/main" id="{64A53A65-F394-4B8E-9FCD-AFC9A19F8CCD}"/>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9" name="TextBox 78">
                <a:extLst>
                  <a:ext uri="{FF2B5EF4-FFF2-40B4-BE49-F238E27FC236}">
                    <a16:creationId xmlns:a16="http://schemas.microsoft.com/office/drawing/2014/main" id="{2CE98001-B56A-48F8-9B9E-5A4EB06524EA}"/>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Work Flow </a:t>
                </a:r>
              </a:p>
            </p:txBody>
          </p:sp>
        </p:grpSp>
        <p:pic>
          <p:nvPicPr>
            <p:cNvPr id="80" name="Picture 79">
              <a:extLst>
                <a:ext uri="{FF2B5EF4-FFF2-40B4-BE49-F238E27FC236}">
                  <a16:creationId xmlns:a16="http://schemas.microsoft.com/office/drawing/2014/main" id="{C4C914C1-18A2-4B2E-8ACD-25F874D0DC65}"/>
                </a:ext>
              </a:extLst>
            </p:cNvPr>
            <p:cNvPicPr>
              <a:picLocks noChangeAspect="1"/>
            </p:cNvPicPr>
            <p:nvPr/>
          </p:nvPicPr>
          <p:blipFill>
            <a:blip r:embed="rId15"/>
            <a:stretch>
              <a:fillRect/>
            </a:stretch>
          </p:blipFill>
          <p:spPr>
            <a:xfrm rot="16200000">
              <a:off x="-3854128" y="3138937"/>
              <a:ext cx="515471" cy="515471"/>
            </a:xfrm>
            <a:prstGeom prst="rect">
              <a:avLst/>
            </a:prstGeom>
          </p:spPr>
        </p:pic>
      </p:grpSp>
      <p:grpSp>
        <p:nvGrpSpPr>
          <p:cNvPr id="12" name="Group 11">
            <a:extLst>
              <a:ext uri="{FF2B5EF4-FFF2-40B4-BE49-F238E27FC236}">
                <a16:creationId xmlns:a16="http://schemas.microsoft.com/office/drawing/2014/main" id="{10E0921F-DC7F-4E60-B810-FE39F0AC224A}"/>
              </a:ext>
            </a:extLst>
          </p:cNvPr>
          <p:cNvGrpSpPr/>
          <p:nvPr/>
        </p:nvGrpSpPr>
        <p:grpSpPr>
          <a:xfrm>
            <a:off x="-17776917" y="13393"/>
            <a:ext cx="12164233" cy="6858000"/>
            <a:chOff x="-15361377" y="13393"/>
            <a:chExt cx="12164233" cy="6858000"/>
          </a:xfrm>
        </p:grpSpPr>
        <p:sp>
          <p:nvSpPr>
            <p:cNvPr id="81" name="Rectangle 80">
              <a:extLst>
                <a:ext uri="{FF2B5EF4-FFF2-40B4-BE49-F238E27FC236}">
                  <a16:creationId xmlns:a16="http://schemas.microsoft.com/office/drawing/2014/main" id="{C0ABBB3A-301F-4D3D-8397-6AB03110B63F}"/>
                </a:ext>
              </a:extLst>
            </p:cNvPr>
            <p:cNvSpPr/>
            <p:nvPr/>
          </p:nvSpPr>
          <p:spPr>
            <a:xfrm>
              <a:off x="-15361377" y="13393"/>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82" name="Group 81">
              <a:extLst>
                <a:ext uri="{FF2B5EF4-FFF2-40B4-BE49-F238E27FC236}">
                  <a16:creationId xmlns:a16="http://schemas.microsoft.com/office/drawing/2014/main" id="{F75C97DF-0128-45BB-9061-8ECA2FF93611}"/>
                </a:ext>
              </a:extLst>
            </p:cNvPr>
            <p:cNvGrpSpPr/>
            <p:nvPr/>
          </p:nvGrpSpPr>
          <p:grpSpPr>
            <a:xfrm>
              <a:off x="-4434273" y="2168508"/>
              <a:ext cx="1237129" cy="2456330"/>
              <a:chOff x="10927104" y="2200835"/>
              <a:chExt cx="1237129" cy="2456330"/>
            </a:xfrm>
            <a:solidFill>
              <a:srgbClr val="C00000"/>
            </a:solidFill>
          </p:grpSpPr>
          <p:sp>
            <p:nvSpPr>
              <p:cNvPr id="83" name="Freeform: Shape 82">
                <a:extLst>
                  <a:ext uri="{FF2B5EF4-FFF2-40B4-BE49-F238E27FC236}">
                    <a16:creationId xmlns:a16="http://schemas.microsoft.com/office/drawing/2014/main" id="{46060F46-1477-4C67-8D32-4237D01289D2}"/>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4" name="TextBox 83">
                <a:extLst>
                  <a:ext uri="{FF2B5EF4-FFF2-40B4-BE49-F238E27FC236}">
                    <a16:creationId xmlns:a16="http://schemas.microsoft.com/office/drawing/2014/main" id="{13B139C4-0907-47A4-816E-ACA8F44AE614}"/>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Coding</a:t>
                </a:r>
              </a:p>
            </p:txBody>
          </p:sp>
        </p:grpSp>
        <p:pic>
          <p:nvPicPr>
            <p:cNvPr id="85" name="Picture 84">
              <a:extLst>
                <a:ext uri="{FF2B5EF4-FFF2-40B4-BE49-F238E27FC236}">
                  <a16:creationId xmlns:a16="http://schemas.microsoft.com/office/drawing/2014/main" id="{FD823A20-79C7-4042-82E7-2E9916BB9496}"/>
                </a:ext>
              </a:extLst>
            </p:cNvPr>
            <p:cNvPicPr>
              <a:picLocks noChangeAspect="1"/>
            </p:cNvPicPr>
            <p:nvPr/>
          </p:nvPicPr>
          <p:blipFill>
            <a:blip r:embed="rId16"/>
            <a:stretch>
              <a:fillRect/>
            </a:stretch>
          </p:blipFill>
          <p:spPr>
            <a:xfrm rot="16200000">
              <a:off x="-4307022" y="3123249"/>
              <a:ext cx="546847" cy="546847"/>
            </a:xfrm>
            <a:prstGeom prst="rect">
              <a:avLst/>
            </a:prstGeom>
          </p:spPr>
        </p:pic>
      </p:grpSp>
      <p:grpSp>
        <p:nvGrpSpPr>
          <p:cNvPr id="11" name="Group 10">
            <a:extLst>
              <a:ext uri="{FF2B5EF4-FFF2-40B4-BE49-F238E27FC236}">
                <a16:creationId xmlns:a16="http://schemas.microsoft.com/office/drawing/2014/main" id="{D1B3F873-BA72-4FF9-8EB2-C16930E547D9}"/>
              </a:ext>
            </a:extLst>
          </p:cNvPr>
          <p:cNvGrpSpPr/>
          <p:nvPr/>
        </p:nvGrpSpPr>
        <p:grpSpPr>
          <a:xfrm>
            <a:off x="-18320400" y="11586"/>
            <a:ext cx="12164233" cy="6858000"/>
            <a:chOff x="-15843900" y="11586"/>
            <a:chExt cx="12164233" cy="6858000"/>
          </a:xfrm>
        </p:grpSpPr>
        <p:sp>
          <p:nvSpPr>
            <p:cNvPr id="91" name="Rectangle 90">
              <a:extLst>
                <a:ext uri="{FF2B5EF4-FFF2-40B4-BE49-F238E27FC236}">
                  <a16:creationId xmlns:a16="http://schemas.microsoft.com/office/drawing/2014/main" id="{F879561B-DB93-43F3-BA56-E3C691595D25}"/>
                </a:ext>
              </a:extLst>
            </p:cNvPr>
            <p:cNvSpPr/>
            <p:nvPr/>
          </p:nvSpPr>
          <p:spPr>
            <a:xfrm>
              <a:off x="-15843900" y="11586"/>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2" name="Group 91">
              <a:extLst>
                <a:ext uri="{FF2B5EF4-FFF2-40B4-BE49-F238E27FC236}">
                  <a16:creationId xmlns:a16="http://schemas.microsoft.com/office/drawing/2014/main" id="{D6AB883D-3E21-4B18-B18F-F5F321D66E46}"/>
                </a:ext>
              </a:extLst>
            </p:cNvPr>
            <p:cNvGrpSpPr/>
            <p:nvPr/>
          </p:nvGrpSpPr>
          <p:grpSpPr>
            <a:xfrm>
              <a:off x="-4916796" y="2189561"/>
              <a:ext cx="1237129" cy="2456330"/>
              <a:chOff x="10927104" y="2200835"/>
              <a:chExt cx="1237129" cy="2456330"/>
            </a:xfrm>
            <a:solidFill>
              <a:srgbClr val="FF0000"/>
            </a:solidFill>
          </p:grpSpPr>
          <p:sp>
            <p:nvSpPr>
              <p:cNvPr id="93" name="Freeform: Shape 92">
                <a:extLst>
                  <a:ext uri="{FF2B5EF4-FFF2-40B4-BE49-F238E27FC236}">
                    <a16:creationId xmlns:a16="http://schemas.microsoft.com/office/drawing/2014/main" id="{B6C3678D-9A2F-412B-9135-09E55871E737}"/>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4" name="TextBox 93">
                <a:extLst>
                  <a:ext uri="{FF2B5EF4-FFF2-40B4-BE49-F238E27FC236}">
                    <a16:creationId xmlns:a16="http://schemas.microsoft.com/office/drawing/2014/main" id="{83C382C9-5A60-4667-A080-9C60F2BABDA8}"/>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Demo</a:t>
                </a:r>
              </a:p>
            </p:txBody>
          </p:sp>
        </p:grpSp>
        <p:pic>
          <p:nvPicPr>
            <p:cNvPr id="95" name="Picture 94">
              <a:extLst>
                <a:ext uri="{FF2B5EF4-FFF2-40B4-BE49-F238E27FC236}">
                  <a16:creationId xmlns:a16="http://schemas.microsoft.com/office/drawing/2014/main" id="{5AF9A32A-B678-44CB-B8D6-E278986DBB13}"/>
                </a:ext>
              </a:extLst>
            </p:cNvPr>
            <p:cNvPicPr>
              <a:picLocks noChangeAspect="1"/>
            </p:cNvPicPr>
            <p:nvPr/>
          </p:nvPicPr>
          <p:blipFill>
            <a:blip r:embed="rId17"/>
            <a:stretch>
              <a:fillRect/>
            </a:stretch>
          </p:blipFill>
          <p:spPr>
            <a:xfrm rot="16200000">
              <a:off x="-4809220" y="3131454"/>
              <a:ext cx="572545" cy="572545"/>
            </a:xfrm>
            <a:prstGeom prst="rect">
              <a:avLst/>
            </a:prstGeom>
          </p:spPr>
        </p:pic>
      </p:grpSp>
      <p:grpSp>
        <p:nvGrpSpPr>
          <p:cNvPr id="8" name="Group 7">
            <a:extLst>
              <a:ext uri="{FF2B5EF4-FFF2-40B4-BE49-F238E27FC236}">
                <a16:creationId xmlns:a16="http://schemas.microsoft.com/office/drawing/2014/main" id="{DC01864B-0072-4AD4-B802-543C258F9243}"/>
              </a:ext>
            </a:extLst>
          </p:cNvPr>
          <p:cNvGrpSpPr/>
          <p:nvPr/>
        </p:nvGrpSpPr>
        <p:grpSpPr>
          <a:xfrm>
            <a:off x="-18801718" y="11430"/>
            <a:ext cx="12164233" cy="6858000"/>
            <a:chOff x="-16325218" y="11430"/>
            <a:chExt cx="12164233" cy="6858000"/>
          </a:xfrm>
        </p:grpSpPr>
        <p:sp>
          <p:nvSpPr>
            <p:cNvPr id="96" name="Rectangle 95">
              <a:extLst>
                <a:ext uri="{FF2B5EF4-FFF2-40B4-BE49-F238E27FC236}">
                  <a16:creationId xmlns:a16="http://schemas.microsoft.com/office/drawing/2014/main" id="{D87DB16F-15EF-45DE-8370-B899DAF1B95F}"/>
                </a:ext>
              </a:extLst>
            </p:cNvPr>
            <p:cNvSpPr/>
            <p:nvPr/>
          </p:nvSpPr>
          <p:spPr>
            <a:xfrm>
              <a:off x="-1632521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7" name="Group 96">
              <a:extLst>
                <a:ext uri="{FF2B5EF4-FFF2-40B4-BE49-F238E27FC236}">
                  <a16:creationId xmlns:a16="http://schemas.microsoft.com/office/drawing/2014/main" id="{DCCCA264-F8C7-4CEF-B132-03D2DF1330C8}"/>
                </a:ext>
              </a:extLst>
            </p:cNvPr>
            <p:cNvGrpSpPr/>
            <p:nvPr/>
          </p:nvGrpSpPr>
          <p:grpSpPr>
            <a:xfrm>
              <a:off x="-5398114" y="2200835"/>
              <a:ext cx="1237129" cy="2456330"/>
              <a:chOff x="10927104" y="2200835"/>
              <a:chExt cx="1237129" cy="2456330"/>
            </a:xfrm>
            <a:solidFill>
              <a:srgbClr val="FFC000"/>
            </a:solidFill>
          </p:grpSpPr>
          <p:sp>
            <p:nvSpPr>
              <p:cNvPr id="98" name="Freeform: Shape 97">
                <a:extLst>
                  <a:ext uri="{FF2B5EF4-FFF2-40B4-BE49-F238E27FC236}">
                    <a16:creationId xmlns:a16="http://schemas.microsoft.com/office/drawing/2014/main" id="{B34E6EE4-F63B-4709-A0F6-F6C9B1A4C15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9" name="TextBox 98">
                <a:extLst>
                  <a:ext uri="{FF2B5EF4-FFF2-40B4-BE49-F238E27FC236}">
                    <a16:creationId xmlns:a16="http://schemas.microsoft.com/office/drawing/2014/main" id="{51367901-C575-4785-A1D7-36F78DC2E4EA}"/>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Snap</a:t>
                </a:r>
              </a:p>
            </p:txBody>
          </p:sp>
        </p:grpSp>
        <p:pic>
          <p:nvPicPr>
            <p:cNvPr id="100" name="Picture 99">
              <a:extLst>
                <a:ext uri="{FF2B5EF4-FFF2-40B4-BE49-F238E27FC236}">
                  <a16:creationId xmlns:a16="http://schemas.microsoft.com/office/drawing/2014/main" id="{28C933A0-13C6-4E84-8C70-EFD326C3A571}"/>
                </a:ext>
              </a:extLst>
            </p:cNvPr>
            <p:cNvPicPr>
              <a:picLocks noChangeAspect="1"/>
            </p:cNvPicPr>
            <p:nvPr/>
          </p:nvPicPr>
          <p:blipFill>
            <a:blip r:embed="rId18"/>
            <a:stretch>
              <a:fillRect/>
            </a:stretch>
          </p:blipFill>
          <p:spPr>
            <a:xfrm rot="16200000">
              <a:off x="-5251394" y="3162300"/>
              <a:ext cx="533400" cy="533400"/>
            </a:xfrm>
            <a:prstGeom prst="rect">
              <a:avLst/>
            </a:prstGeom>
          </p:spPr>
        </p:pic>
      </p:grpSp>
      <p:grpSp>
        <p:nvGrpSpPr>
          <p:cNvPr id="6" name="Group 5">
            <a:extLst>
              <a:ext uri="{FF2B5EF4-FFF2-40B4-BE49-F238E27FC236}">
                <a16:creationId xmlns:a16="http://schemas.microsoft.com/office/drawing/2014/main" id="{1D330824-0088-408F-8DBE-20BC9BE1462D}"/>
              </a:ext>
            </a:extLst>
          </p:cNvPr>
          <p:cNvGrpSpPr/>
          <p:nvPr/>
        </p:nvGrpSpPr>
        <p:grpSpPr>
          <a:xfrm>
            <a:off x="-19340429" y="11274"/>
            <a:ext cx="12164233" cy="6858000"/>
            <a:chOff x="-16818209" y="11274"/>
            <a:chExt cx="12164233" cy="6858000"/>
          </a:xfrm>
        </p:grpSpPr>
        <p:sp>
          <p:nvSpPr>
            <p:cNvPr id="101" name="Rectangle 100">
              <a:extLst>
                <a:ext uri="{FF2B5EF4-FFF2-40B4-BE49-F238E27FC236}">
                  <a16:creationId xmlns:a16="http://schemas.microsoft.com/office/drawing/2014/main" id="{4F74E032-B2A0-452B-B53F-B1F996969182}"/>
                </a:ext>
              </a:extLst>
            </p:cNvPr>
            <p:cNvSpPr/>
            <p:nvPr/>
          </p:nvSpPr>
          <p:spPr>
            <a:xfrm>
              <a:off x="-16818209" y="1127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2" name="Group 101">
              <a:extLst>
                <a:ext uri="{FF2B5EF4-FFF2-40B4-BE49-F238E27FC236}">
                  <a16:creationId xmlns:a16="http://schemas.microsoft.com/office/drawing/2014/main" id="{208878C4-941A-4241-87EA-D3311EF0A6E9}"/>
                </a:ext>
              </a:extLst>
            </p:cNvPr>
            <p:cNvGrpSpPr/>
            <p:nvPr/>
          </p:nvGrpSpPr>
          <p:grpSpPr>
            <a:xfrm>
              <a:off x="-5891105" y="2212109"/>
              <a:ext cx="1237129" cy="2456330"/>
              <a:chOff x="10927104" y="2200835"/>
              <a:chExt cx="1237129" cy="2456330"/>
            </a:xfrm>
            <a:solidFill>
              <a:srgbClr val="92D050"/>
            </a:solidFill>
          </p:grpSpPr>
          <p:sp>
            <p:nvSpPr>
              <p:cNvPr id="103" name="Freeform: Shape 102">
                <a:extLst>
                  <a:ext uri="{FF2B5EF4-FFF2-40B4-BE49-F238E27FC236}">
                    <a16:creationId xmlns:a16="http://schemas.microsoft.com/office/drawing/2014/main" id="{897416EB-1F88-4FCD-BFDD-417A3B47BFCC}"/>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4" name="TextBox 103">
                <a:extLst>
                  <a:ext uri="{FF2B5EF4-FFF2-40B4-BE49-F238E27FC236}">
                    <a16:creationId xmlns:a16="http://schemas.microsoft.com/office/drawing/2014/main" id="{9977377A-723C-401A-8AD3-CD22B24656C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Testing</a:t>
                </a:r>
              </a:p>
            </p:txBody>
          </p:sp>
        </p:grpSp>
        <p:pic>
          <p:nvPicPr>
            <p:cNvPr id="105" name="Picture 104">
              <a:extLst>
                <a:ext uri="{FF2B5EF4-FFF2-40B4-BE49-F238E27FC236}">
                  <a16:creationId xmlns:a16="http://schemas.microsoft.com/office/drawing/2014/main" id="{B3B5BBC3-4D86-4C24-BA65-7FE6EDE08AA4}"/>
                </a:ext>
              </a:extLst>
            </p:cNvPr>
            <p:cNvPicPr>
              <a:picLocks noChangeAspect="1"/>
            </p:cNvPicPr>
            <p:nvPr/>
          </p:nvPicPr>
          <p:blipFill>
            <a:blip r:embed="rId19"/>
            <a:stretch>
              <a:fillRect/>
            </a:stretch>
          </p:blipFill>
          <p:spPr>
            <a:xfrm rot="16200000">
              <a:off x="-5874373" y="3108580"/>
              <a:ext cx="663388" cy="663388"/>
            </a:xfrm>
            <a:prstGeom prst="rect">
              <a:avLst/>
            </a:prstGeom>
          </p:spPr>
        </p:pic>
      </p:grpSp>
      <p:grpSp>
        <p:nvGrpSpPr>
          <p:cNvPr id="5" name="Group 4">
            <a:extLst>
              <a:ext uri="{FF2B5EF4-FFF2-40B4-BE49-F238E27FC236}">
                <a16:creationId xmlns:a16="http://schemas.microsoft.com/office/drawing/2014/main" id="{7921A158-2456-476A-ACCE-1AE2B6D370F3}"/>
              </a:ext>
            </a:extLst>
          </p:cNvPr>
          <p:cNvGrpSpPr/>
          <p:nvPr/>
        </p:nvGrpSpPr>
        <p:grpSpPr>
          <a:xfrm>
            <a:off x="-19865324" y="11430"/>
            <a:ext cx="12164233" cy="6858000"/>
            <a:chOff x="-17297384" y="11430"/>
            <a:chExt cx="12164233" cy="6858000"/>
          </a:xfrm>
        </p:grpSpPr>
        <p:sp>
          <p:nvSpPr>
            <p:cNvPr id="106" name="Rectangle 105">
              <a:extLst>
                <a:ext uri="{FF2B5EF4-FFF2-40B4-BE49-F238E27FC236}">
                  <a16:creationId xmlns:a16="http://schemas.microsoft.com/office/drawing/2014/main" id="{5322BCD8-B9AA-4F1A-904D-4214B67BA855}"/>
                </a:ext>
              </a:extLst>
            </p:cNvPr>
            <p:cNvSpPr/>
            <p:nvPr/>
          </p:nvSpPr>
          <p:spPr>
            <a:xfrm>
              <a:off x="-17297384"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7" name="Group 106">
              <a:extLst>
                <a:ext uri="{FF2B5EF4-FFF2-40B4-BE49-F238E27FC236}">
                  <a16:creationId xmlns:a16="http://schemas.microsoft.com/office/drawing/2014/main" id="{747B2932-49C2-403F-B9EE-C9D301A44D41}"/>
                </a:ext>
              </a:extLst>
            </p:cNvPr>
            <p:cNvGrpSpPr/>
            <p:nvPr/>
          </p:nvGrpSpPr>
          <p:grpSpPr>
            <a:xfrm>
              <a:off x="-6370280" y="2200835"/>
              <a:ext cx="1237129" cy="2456330"/>
              <a:chOff x="10927104" y="2200835"/>
              <a:chExt cx="1237129" cy="2456330"/>
            </a:xfrm>
            <a:solidFill>
              <a:schemeClr val="accent2">
                <a:lumMod val="75000"/>
              </a:schemeClr>
            </a:solidFill>
          </p:grpSpPr>
          <p:sp>
            <p:nvSpPr>
              <p:cNvPr id="108" name="Freeform: Shape 107">
                <a:extLst>
                  <a:ext uri="{FF2B5EF4-FFF2-40B4-BE49-F238E27FC236}">
                    <a16:creationId xmlns:a16="http://schemas.microsoft.com/office/drawing/2014/main" id="{2A20210E-9BC4-4C2A-811B-687B15E8FA2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9" name="TextBox 108">
                <a:extLst>
                  <a:ext uri="{FF2B5EF4-FFF2-40B4-BE49-F238E27FC236}">
                    <a16:creationId xmlns:a16="http://schemas.microsoft.com/office/drawing/2014/main" id="{E9C000EC-0D9F-474B-81F8-D3614247155D}"/>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Result</a:t>
                </a:r>
              </a:p>
            </p:txBody>
          </p:sp>
        </p:grpSp>
        <p:pic>
          <p:nvPicPr>
            <p:cNvPr id="110" name="Picture 109">
              <a:extLst>
                <a:ext uri="{FF2B5EF4-FFF2-40B4-BE49-F238E27FC236}">
                  <a16:creationId xmlns:a16="http://schemas.microsoft.com/office/drawing/2014/main" id="{8866ADA1-C641-4B54-AA6C-CCBDD3348A06}"/>
                </a:ext>
              </a:extLst>
            </p:cNvPr>
            <p:cNvPicPr>
              <a:picLocks noChangeAspect="1"/>
            </p:cNvPicPr>
            <p:nvPr/>
          </p:nvPicPr>
          <p:blipFill>
            <a:blip r:embed="rId20"/>
            <a:stretch>
              <a:fillRect/>
            </a:stretch>
          </p:blipFill>
          <p:spPr>
            <a:xfrm rot="16200000">
              <a:off x="-6285714" y="3173506"/>
              <a:ext cx="510989" cy="510989"/>
            </a:xfrm>
            <a:prstGeom prst="rect">
              <a:avLst/>
            </a:prstGeom>
          </p:spPr>
        </p:pic>
      </p:grpSp>
      <p:grpSp>
        <p:nvGrpSpPr>
          <p:cNvPr id="2" name="Group 1">
            <a:extLst>
              <a:ext uri="{FF2B5EF4-FFF2-40B4-BE49-F238E27FC236}">
                <a16:creationId xmlns:a16="http://schemas.microsoft.com/office/drawing/2014/main" id="{1FCE99C7-DCA9-4AB0-B584-C629292DB967}"/>
              </a:ext>
            </a:extLst>
          </p:cNvPr>
          <p:cNvGrpSpPr/>
          <p:nvPr/>
        </p:nvGrpSpPr>
        <p:grpSpPr>
          <a:xfrm>
            <a:off x="-20365418" y="11247"/>
            <a:ext cx="12164233" cy="6858000"/>
            <a:chOff x="-17766998" y="11247"/>
            <a:chExt cx="12164233" cy="6858000"/>
          </a:xfrm>
        </p:grpSpPr>
        <p:sp>
          <p:nvSpPr>
            <p:cNvPr id="111" name="Rectangle 110">
              <a:extLst>
                <a:ext uri="{FF2B5EF4-FFF2-40B4-BE49-F238E27FC236}">
                  <a16:creationId xmlns:a16="http://schemas.microsoft.com/office/drawing/2014/main" id="{C941B9E8-B273-491D-BFCA-34A34C59DA45}"/>
                </a:ext>
              </a:extLst>
            </p:cNvPr>
            <p:cNvSpPr/>
            <p:nvPr/>
          </p:nvSpPr>
          <p:spPr>
            <a:xfrm>
              <a:off x="-17766998" y="11247"/>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2" name="Group 111">
              <a:extLst>
                <a:ext uri="{FF2B5EF4-FFF2-40B4-BE49-F238E27FC236}">
                  <a16:creationId xmlns:a16="http://schemas.microsoft.com/office/drawing/2014/main" id="{4C026B2A-B1A4-4B04-9362-0FE80074EEDE}"/>
                </a:ext>
              </a:extLst>
            </p:cNvPr>
            <p:cNvGrpSpPr/>
            <p:nvPr/>
          </p:nvGrpSpPr>
          <p:grpSpPr>
            <a:xfrm>
              <a:off x="-6839894" y="2189222"/>
              <a:ext cx="1237129" cy="2456330"/>
              <a:chOff x="10927104" y="2200835"/>
              <a:chExt cx="1237129" cy="2456330"/>
            </a:xfrm>
            <a:solidFill>
              <a:srgbClr val="00B050"/>
            </a:solidFill>
          </p:grpSpPr>
          <p:sp>
            <p:nvSpPr>
              <p:cNvPr id="113" name="Freeform: Shape 112">
                <a:extLst>
                  <a:ext uri="{FF2B5EF4-FFF2-40B4-BE49-F238E27FC236}">
                    <a16:creationId xmlns:a16="http://schemas.microsoft.com/office/drawing/2014/main" id="{F713FD38-0806-4F55-8D5D-14998013850A}"/>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14" name="TextBox 113">
                <a:extLst>
                  <a:ext uri="{FF2B5EF4-FFF2-40B4-BE49-F238E27FC236}">
                    <a16:creationId xmlns:a16="http://schemas.microsoft.com/office/drawing/2014/main" id="{F9A87DD7-3856-47C0-9A18-C811AE8793B2}"/>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Conclusion</a:t>
                </a:r>
              </a:p>
            </p:txBody>
          </p:sp>
        </p:grpSp>
        <p:pic>
          <p:nvPicPr>
            <p:cNvPr id="115" name="Picture 114">
              <a:extLst>
                <a:ext uri="{FF2B5EF4-FFF2-40B4-BE49-F238E27FC236}">
                  <a16:creationId xmlns:a16="http://schemas.microsoft.com/office/drawing/2014/main" id="{7C9D8949-50E3-4875-870B-E1D02DB1B615}"/>
                </a:ext>
              </a:extLst>
            </p:cNvPr>
            <p:cNvPicPr>
              <a:picLocks noChangeAspect="1"/>
            </p:cNvPicPr>
            <p:nvPr/>
          </p:nvPicPr>
          <p:blipFill>
            <a:blip r:embed="rId21"/>
            <a:stretch>
              <a:fillRect/>
            </a:stretch>
          </p:blipFill>
          <p:spPr>
            <a:xfrm rot="16200000">
              <a:off x="-6751445" y="3121551"/>
              <a:ext cx="591671" cy="591671"/>
            </a:xfrm>
            <a:prstGeom prst="rect">
              <a:avLst/>
            </a:prstGeom>
          </p:spPr>
        </p:pic>
      </p:grpSp>
      <p:sp>
        <p:nvSpPr>
          <p:cNvPr id="3" name="TextBox 2">
            <a:extLst>
              <a:ext uri="{FF2B5EF4-FFF2-40B4-BE49-F238E27FC236}">
                <a16:creationId xmlns:a16="http://schemas.microsoft.com/office/drawing/2014/main" id="{90F170E8-FADE-401D-897C-592B76370098}"/>
              </a:ext>
            </a:extLst>
          </p:cNvPr>
          <p:cNvSpPr txBox="1"/>
          <p:nvPr/>
        </p:nvSpPr>
        <p:spPr>
          <a:xfrm>
            <a:off x="1999818" y="528967"/>
            <a:ext cx="5624945" cy="707886"/>
          </a:xfrm>
          <a:prstGeom prst="rect">
            <a:avLst/>
          </a:prstGeom>
          <a:noFill/>
        </p:spPr>
        <p:txBody>
          <a:bodyPr wrap="square" rtlCol="0">
            <a:spAutoFit/>
          </a:bodyPr>
          <a:lstStyle/>
          <a:p>
            <a:r>
              <a:rPr lang="en-IN" sz="4000" b="1" dirty="0">
                <a:solidFill>
                  <a:srgbClr val="92D050"/>
                </a:solidFill>
                <a:latin typeface="Tw Cen MT" panose="020B0602020104020603" pitchFamily="34" charset="0"/>
              </a:rPr>
              <a:t>Real time usage:</a:t>
            </a:r>
          </a:p>
        </p:txBody>
      </p:sp>
      <p:sp>
        <p:nvSpPr>
          <p:cNvPr id="7" name="TextBox 6">
            <a:extLst>
              <a:ext uri="{FF2B5EF4-FFF2-40B4-BE49-F238E27FC236}">
                <a16:creationId xmlns:a16="http://schemas.microsoft.com/office/drawing/2014/main" id="{62BC4781-BE61-4CB4-8158-916DFF8F68D9}"/>
              </a:ext>
            </a:extLst>
          </p:cNvPr>
          <p:cNvSpPr txBox="1"/>
          <p:nvPr/>
        </p:nvSpPr>
        <p:spPr>
          <a:xfrm>
            <a:off x="2051708" y="1744158"/>
            <a:ext cx="8165901" cy="3970318"/>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Tw Cen MT" panose="020B0602020104020603" pitchFamily="34" charset="0"/>
              </a:rPr>
              <a:t>This app helps every user to be aware of Phishing websites and helps the user to protect the data.</a:t>
            </a:r>
          </a:p>
          <a:p>
            <a:pPr marL="285750" indent="-285750">
              <a:buFont typeface="Arial" panose="020B0604020202020204" pitchFamily="34" charset="0"/>
              <a:buChar char="•"/>
            </a:pPr>
            <a:r>
              <a:rPr lang="en-US" sz="2800" dirty="0">
                <a:latin typeface="Tw Cen MT" panose="020B0602020104020603" pitchFamily="34" charset="0"/>
              </a:rPr>
              <a:t>It will help us to understand the characteristics of phishing websites well. Therefore, in the future when we come across one we won’t be needing any tools to distinguish it.</a:t>
            </a:r>
          </a:p>
          <a:p>
            <a:pPr marL="285750" indent="-285750">
              <a:buFont typeface="Arial" panose="020B0604020202020204" pitchFamily="34" charset="0"/>
              <a:buChar char="•"/>
            </a:pPr>
            <a:r>
              <a:rPr lang="en-US" sz="2800" dirty="0">
                <a:latin typeface="Tw Cen MT" panose="020B0602020104020603" pitchFamily="34" charset="0"/>
              </a:rPr>
              <a:t>Once when the user entered the suspected URL in the app, It scans and shows the results. </a:t>
            </a:r>
          </a:p>
          <a:p>
            <a:pPr marL="285750" indent="-285750">
              <a:buFont typeface="Arial" panose="020B0604020202020204" pitchFamily="34" charset="0"/>
              <a:buChar char="•"/>
            </a:pPr>
            <a:r>
              <a:rPr lang="en-US" sz="2800" dirty="0">
                <a:latin typeface="Tw Cen MT" panose="020B0602020104020603" pitchFamily="34" charset="0"/>
              </a:rPr>
              <a:t>This app is very safe and friendly to use.</a:t>
            </a:r>
          </a:p>
        </p:txBody>
      </p:sp>
    </p:spTree>
    <p:extLst>
      <p:ext uri="{BB962C8B-B14F-4D97-AF65-F5344CB8AC3E}">
        <p14:creationId xmlns:p14="http://schemas.microsoft.com/office/powerpoint/2010/main" val="3915655498"/>
      </p:ext>
    </p:extLst>
  </p:cSld>
  <p:clrMapOvr>
    <a:masterClrMapping/>
  </p:clrMapOvr>
  <p:transition spd="slow">
    <p:cover dir="r"/>
    <p:sndAc>
      <p:stSnd>
        <p:snd r:embed="rId2" name="click.wav"/>
      </p:stSnd>
    </p:sndAc>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7" name="Group 116">
            <a:extLst>
              <a:ext uri="{FF2B5EF4-FFF2-40B4-BE49-F238E27FC236}">
                <a16:creationId xmlns:a16="http://schemas.microsoft.com/office/drawing/2014/main" id="{EDA28C03-7632-4241-95B7-FBB636F961F7}"/>
              </a:ext>
            </a:extLst>
          </p:cNvPr>
          <p:cNvGrpSpPr/>
          <p:nvPr/>
        </p:nvGrpSpPr>
        <p:grpSpPr>
          <a:xfrm>
            <a:off x="32933" y="9115"/>
            <a:ext cx="12164233" cy="6858000"/>
            <a:chOff x="35784" y="9284"/>
            <a:chExt cx="12164233" cy="6858000"/>
          </a:xfrm>
        </p:grpSpPr>
        <p:sp>
          <p:nvSpPr>
            <p:cNvPr id="4" name="Rectangle 3">
              <a:extLst>
                <a:ext uri="{FF2B5EF4-FFF2-40B4-BE49-F238E27FC236}">
                  <a16:creationId xmlns:a16="http://schemas.microsoft.com/office/drawing/2014/main" id="{5325182F-DD99-4A1B-A101-4E4A66FEA396}"/>
                </a:ext>
              </a:extLst>
            </p:cNvPr>
            <p:cNvSpPr/>
            <p:nvPr/>
          </p:nvSpPr>
          <p:spPr>
            <a:xfrm>
              <a:off x="35784" y="928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5" name="Group 14">
              <a:extLst>
                <a:ext uri="{FF2B5EF4-FFF2-40B4-BE49-F238E27FC236}">
                  <a16:creationId xmlns:a16="http://schemas.microsoft.com/office/drawing/2014/main" id="{3612D5D8-A1B2-470F-913B-0E3CB2D318D0}"/>
                </a:ext>
              </a:extLst>
            </p:cNvPr>
            <p:cNvGrpSpPr/>
            <p:nvPr/>
          </p:nvGrpSpPr>
          <p:grpSpPr>
            <a:xfrm>
              <a:off x="10962888" y="2189405"/>
              <a:ext cx="1237129" cy="2456330"/>
              <a:chOff x="10927104" y="2200835"/>
              <a:chExt cx="1237129" cy="2456330"/>
            </a:xfrm>
          </p:grpSpPr>
          <p:sp>
            <p:nvSpPr>
              <p:cNvPr id="9" name="Freeform: Shape 8">
                <a:extLst>
                  <a:ext uri="{FF2B5EF4-FFF2-40B4-BE49-F238E27FC236}">
                    <a16:creationId xmlns:a16="http://schemas.microsoft.com/office/drawing/2014/main" id="{1B197C8E-43B8-4E09-8B8F-86809218EB6A}"/>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 name="TextBox 9">
                <a:extLst>
                  <a:ext uri="{FF2B5EF4-FFF2-40B4-BE49-F238E27FC236}">
                    <a16:creationId xmlns:a16="http://schemas.microsoft.com/office/drawing/2014/main" id="{F0329830-636B-4BF1-AAD4-1B1F3AC6965A}"/>
                  </a:ext>
                </a:extLst>
              </p:cNvPr>
              <p:cNvSpPr txBox="1"/>
              <p:nvPr/>
            </p:nvSpPr>
            <p:spPr>
              <a:xfrm rot="16200000">
                <a:off x="10815481" y="3167390"/>
                <a:ext cx="2106706" cy="523220"/>
              </a:xfrm>
              <a:prstGeom prst="rect">
                <a:avLst/>
              </a:prstGeom>
              <a:noFill/>
            </p:spPr>
            <p:txBody>
              <a:bodyPr wrap="square" rtlCol="0">
                <a:spAutoFit/>
              </a:bodyPr>
              <a:lstStyle/>
              <a:p>
                <a:pPr algn="ctr"/>
                <a:r>
                  <a:rPr lang="en-IN" sz="2800" b="1" dirty="0">
                    <a:solidFill>
                      <a:schemeClr val="bg2"/>
                    </a:solidFill>
                    <a:latin typeface="Tw Cen MT" panose="020B0602020104020603" pitchFamily="34" charset="0"/>
                  </a:rPr>
                  <a:t>Title</a:t>
                </a:r>
              </a:p>
            </p:txBody>
          </p:sp>
          <p:pic>
            <p:nvPicPr>
              <p:cNvPr id="14" name="Picture 13">
                <a:extLst>
                  <a:ext uri="{FF2B5EF4-FFF2-40B4-BE49-F238E27FC236}">
                    <a16:creationId xmlns:a16="http://schemas.microsoft.com/office/drawing/2014/main" id="{C453BAB4-FDD7-4731-BBE6-4FF701A52ABF}"/>
                  </a:ext>
                </a:extLst>
              </p:cNvPr>
              <p:cNvPicPr>
                <a:picLocks noChangeAspect="1"/>
              </p:cNvPicPr>
              <p:nvPr/>
            </p:nvPicPr>
            <p:blipFill>
              <a:blip r:embed="rId3"/>
              <a:stretch>
                <a:fillRect/>
              </a:stretch>
            </p:blipFill>
            <p:spPr>
              <a:xfrm rot="16200000">
                <a:off x="11030197" y="3171264"/>
                <a:ext cx="515471" cy="515471"/>
              </a:xfrm>
              <a:prstGeom prst="rect">
                <a:avLst/>
              </a:prstGeom>
            </p:spPr>
          </p:pic>
        </p:grpSp>
      </p:grpSp>
      <p:grpSp>
        <p:nvGrpSpPr>
          <p:cNvPr id="116" name="Group 115">
            <a:extLst>
              <a:ext uri="{FF2B5EF4-FFF2-40B4-BE49-F238E27FC236}">
                <a16:creationId xmlns:a16="http://schemas.microsoft.com/office/drawing/2014/main" id="{A1A8396F-0CE5-401D-A629-7EF0B937BE7A}"/>
              </a:ext>
            </a:extLst>
          </p:cNvPr>
          <p:cNvGrpSpPr/>
          <p:nvPr/>
        </p:nvGrpSpPr>
        <p:grpSpPr>
          <a:xfrm>
            <a:off x="29930" y="9284"/>
            <a:ext cx="12164233" cy="6858000"/>
            <a:chOff x="-450130" y="9284"/>
            <a:chExt cx="12164233" cy="6858000"/>
          </a:xfrm>
        </p:grpSpPr>
        <p:sp>
          <p:nvSpPr>
            <p:cNvPr id="16" name="Rectangle 15">
              <a:extLst>
                <a:ext uri="{FF2B5EF4-FFF2-40B4-BE49-F238E27FC236}">
                  <a16:creationId xmlns:a16="http://schemas.microsoft.com/office/drawing/2014/main" id="{2EB8F937-046F-4E9F-9A9C-F21B01918C67}"/>
                </a:ext>
              </a:extLst>
            </p:cNvPr>
            <p:cNvSpPr/>
            <p:nvPr/>
          </p:nvSpPr>
          <p:spPr>
            <a:xfrm>
              <a:off x="-450130" y="928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7" name="Group 16">
              <a:extLst>
                <a:ext uri="{FF2B5EF4-FFF2-40B4-BE49-F238E27FC236}">
                  <a16:creationId xmlns:a16="http://schemas.microsoft.com/office/drawing/2014/main" id="{15EB636C-4A35-4CB9-9765-BE5EEB83BA81}"/>
                </a:ext>
              </a:extLst>
            </p:cNvPr>
            <p:cNvGrpSpPr/>
            <p:nvPr/>
          </p:nvGrpSpPr>
          <p:grpSpPr>
            <a:xfrm>
              <a:off x="10476974" y="2210119"/>
              <a:ext cx="1237129" cy="2456330"/>
              <a:chOff x="10927104" y="2200835"/>
              <a:chExt cx="1237129" cy="2456330"/>
            </a:xfrm>
            <a:solidFill>
              <a:srgbClr val="00B0F0"/>
            </a:solidFill>
          </p:grpSpPr>
          <p:sp>
            <p:nvSpPr>
              <p:cNvPr id="18" name="Freeform: Shape 17">
                <a:extLst>
                  <a:ext uri="{FF2B5EF4-FFF2-40B4-BE49-F238E27FC236}">
                    <a16:creationId xmlns:a16="http://schemas.microsoft.com/office/drawing/2014/main" id="{A175329F-AD58-40ED-BAE9-3E71D36E44D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9" name="TextBox 18">
                <a:extLst>
                  <a:ext uri="{FF2B5EF4-FFF2-40B4-BE49-F238E27FC236}">
                    <a16:creationId xmlns:a16="http://schemas.microsoft.com/office/drawing/2014/main" id="{973C6430-B429-4E48-846F-1FF675FC6845}"/>
                  </a:ext>
                </a:extLst>
              </p:cNvPr>
              <p:cNvSpPr txBox="1"/>
              <p:nvPr/>
            </p:nvSpPr>
            <p:spPr>
              <a:xfrm rot="16200000">
                <a:off x="10815481" y="3167390"/>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Members</a:t>
                </a:r>
              </a:p>
            </p:txBody>
          </p:sp>
        </p:grpSp>
        <p:pic>
          <p:nvPicPr>
            <p:cNvPr id="20" name="Picture 19">
              <a:extLst>
                <a:ext uri="{FF2B5EF4-FFF2-40B4-BE49-F238E27FC236}">
                  <a16:creationId xmlns:a16="http://schemas.microsoft.com/office/drawing/2014/main" id="{CB703892-499F-4AAC-9BDA-766DBB9E5DAC}"/>
                </a:ext>
              </a:extLst>
            </p:cNvPr>
            <p:cNvPicPr>
              <a:picLocks noChangeAspect="1"/>
            </p:cNvPicPr>
            <p:nvPr/>
          </p:nvPicPr>
          <p:blipFill>
            <a:blip r:embed="rId4"/>
            <a:stretch>
              <a:fillRect/>
            </a:stretch>
          </p:blipFill>
          <p:spPr>
            <a:xfrm rot="16200000">
              <a:off x="10449207" y="3059525"/>
              <a:ext cx="757518" cy="757518"/>
            </a:xfrm>
            <a:prstGeom prst="rect">
              <a:avLst/>
            </a:prstGeom>
          </p:spPr>
        </p:pic>
      </p:grpSp>
      <p:grpSp>
        <p:nvGrpSpPr>
          <p:cNvPr id="90" name="Group 89">
            <a:extLst>
              <a:ext uri="{FF2B5EF4-FFF2-40B4-BE49-F238E27FC236}">
                <a16:creationId xmlns:a16="http://schemas.microsoft.com/office/drawing/2014/main" id="{AE831CE4-E4C3-4FB2-B204-7CF09484CB7D}"/>
              </a:ext>
            </a:extLst>
          </p:cNvPr>
          <p:cNvGrpSpPr/>
          <p:nvPr/>
        </p:nvGrpSpPr>
        <p:grpSpPr>
          <a:xfrm>
            <a:off x="33472" y="11247"/>
            <a:ext cx="12172808" cy="6858000"/>
            <a:chOff x="-949508" y="11247"/>
            <a:chExt cx="12172808" cy="6858000"/>
          </a:xfrm>
        </p:grpSpPr>
        <p:sp>
          <p:nvSpPr>
            <p:cNvPr id="26" name="Rectangle 25">
              <a:extLst>
                <a:ext uri="{FF2B5EF4-FFF2-40B4-BE49-F238E27FC236}">
                  <a16:creationId xmlns:a16="http://schemas.microsoft.com/office/drawing/2014/main" id="{AD61848D-D5E7-4749-BB08-70A1449180C7}"/>
                </a:ext>
              </a:extLst>
            </p:cNvPr>
            <p:cNvSpPr/>
            <p:nvPr/>
          </p:nvSpPr>
          <p:spPr>
            <a:xfrm>
              <a:off x="-949508" y="11247"/>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7" name="Group 26">
              <a:extLst>
                <a:ext uri="{FF2B5EF4-FFF2-40B4-BE49-F238E27FC236}">
                  <a16:creationId xmlns:a16="http://schemas.microsoft.com/office/drawing/2014/main" id="{6565B95C-496C-4C2B-AF37-5C72263B34B3}"/>
                </a:ext>
              </a:extLst>
            </p:cNvPr>
            <p:cNvGrpSpPr/>
            <p:nvPr/>
          </p:nvGrpSpPr>
          <p:grpSpPr>
            <a:xfrm>
              <a:off x="9986171" y="2180120"/>
              <a:ext cx="1237129" cy="2456330"/>
              <a:chOff x="10927104" y="2200835"/>
              <a:chExt cx="1237129" cy="2456330"/>
            </a:xfrm>
            <a:solidFill>
              <a:srgbClr val="00B050"/>
            </a:solidFill>
          </p:grpSpPr>
          <p:sp>
            <p:nvSpPr>
              <p:cNvPr id="28" name="Freeform: Shape 27">
                <a:extLst>
                  <a:ext uri="{FF2B5EF4-FFF2-40B4-BE49-F238E27FC236}">
                    <a16:creationId xmlns:a16="http://schemas.microsoft.com/office/drawing/2014/main" id="{E6224042-4E98-405D-822B-4C4EE1934418}"/>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9" name="TextBox 28">
                <a:extLst>
                  <a:ext uri="{FF2B5EF4-FFF2-40B4-BE49-F238E27FC236}">
                    <a16:creationId xmlns:a16="http://schemas.microsoft.com/office/drawing/2014/main" id="{4B793913-7014-47F8-A9DE-CF207EE7F8F5}"/>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Introduction</a:t>
                </a:r>
              </a:p>
            </p:txBody>
          </p:sp>
        </p:grpSp>
        <p:pic>
          <p:nvPicPr>
            <p:cNvPr id="30" name="Picture 29">
              <a:extLst>
                <a:ext uri="{FF2B5EF4-FFF2-40B4-BE49-F238E27FC236}">
                  <a16:creationId xmlns:a16="http://schemas.microsoft.com/office/drawing/2014/main" id="{88271813-6BF2-4092-8659-8524814A75DE}"/>
                </a:ext>
              </a:extLst>
            </p:cNvPr>
            <p:cNvPicPr>
              <a:picLocks noChangeAspect="1"/>
            </p:cNvPicPr>
            <p:nvPr/>
          </p:nvPicPr>
          <p:blipFill>
            <a:blip r:embed="rId5"/>
            <a:stretch>
              <a:fillRect/>
            </a:stretch>
          </p:blipFill>
          <p:spPr>
            <a:xfrm rot="16200000">
              <a:off x="10017285" y="3089461"/>
              <a:ext cx="679076" cy="679076"/>
            </a:xfrm>
            <a:prstGeom prst="rect">
              <a:avLst/>
            </a:prstGeom>
          </p:spPr>
        </p:pic>
      </p:grpSp>
      <p:grpSp>
        <p:nvGrpSpPr>
          <p:cNvPr id="89" name="Group 88">
            <a:extLst>
              <a:ext uri="{FF2B5EF4-FFF2-40B4-BE49-F238E27FC236}">
                <a16:creationId xmlns:a16="http://schemas.microsoft.com/office/drawing/2014/main" id="{C2E84346-7496-47A3-AB32-A44B0F87C730}"/>
              </a:ext>
            </a:extLst>
          </p:cNvPr>
          <p:cNvGrpSpPr/>
          <p:nvPr/>
        </p:nvGrpSpPr>
        <p:grpSpPr>
          <a:xfrm>
            <a:off x="45456" y="15889"/>
            <a:ext cx="12175498" cy="6858000"/>
            <a:chOff x="-1455684" y="15889"/>
            <a:chExt cx="12175498" cy="6858000"/>
          </a:xfrm>
        </p:grpSpPr>
        <p:sp>
          <p:nvSpPr>
            <p:cNvPr id="31" name="Rectangle 30">
              <a:extLst>
                <a:ext uri="{FF2B5EF4-FFF2-40B4-BE49-F238E27FC236}">
                  <a16:creationId xmlns:a16="http://schemas.microsoft.com/office/drawing/2014/main" id="{B767135F-2766-4734-B0A2-AC43583E7F39}"/>
                </a:ext>
              </a:extLst>
            </p:cNvPr>
            <p:cNvSpPr/>
            <p:nvPr/>
          </p:nvSpPr>
          <p:spPr>
            <a:xfrm>
              <a:off x="-1455684" y="15889"/>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2" name="Group 31">
              <a:extLst>
                <a:ext uri="{FF2B5EF4-FFF2-40B4-BE49-F238E27FC236}">
                  <a16:creationId xmlns:a16="http://schemas.microsoft.com/office/drawing/2014/main" id="{C39475E1-8596-41D0-84C1-894EA09817D8}"/>
                </a:ext>
              </a:extLst>
            </p:cNvPr>
            <p:cNvGrpSpPr/>
            <p:nvPr/>
          </p:nvGrpSpPr>
          <p:grpSpPr>
            <a:xfrm>
              <a:off x="9482685" y="2211263"/>
              <a:ext cx="1237129" cy="2456330"/>
              <a:chOff x="10927104" y="2200835"/>
              <a:chExt cx="1237129" cy="2456330"/>
            </a:xfrm>
            <a:solidFill>
              <a:srgbClr val="FF0000"/>
            </a:solidFill>
          </p:grpSpPr>
          <p:sp>
            <p:nvSpPr>
              <p:cNvPr id="33" name="Freeform: Shape 32">
                <a:extLst>
                  <a:ext uri="{FF2B5EF4-FFF2-40B4-BE49-F238E27FC236}">
                    <a16:creationId xmlns:a16="http://schemas.microsoft.com/office/drawing/2014/main" id="{87EE726A-7909-4DC5-A56E-BBEABFAF9F44}"/>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4" name="TextBox 33">
                <a:extLst>
                  <a:ext uri="{FF2B5EF4-FFF2-40B4-BE49-F238E27FC236}">
                    <a16:creationId xmlns:a16="http://schemas.microsoft.com/office/drawing/2014/main" id="{6E9B433E-1990-40F8-996A-85486588905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Limitations</a:t>
                </a:r>
              </a:p>
            </p:txBody>
          </p:sp>
        </p:grpSp>
        <p:pic>
          <p:nvPicPr>
            <p:cNvPr id="35" name="Picture 34">
              <a:extLst>
                <a:ext uri="{FF2B5EF4-FFF2-40B4-BE49-F238E27FC236}">
                  <a16:creationId xmlns:a16="http://schemas.microsoft.com/office/drawing/2014/main" id="{9A8AC200-C2FC-41F3-AF7F-6DD411A86024}"/>
                </a:ext>
              </a:extLst>
            </p:cNvPr>
            <p:cNvPicPr>
              <a:picLocks noChangeAspect="1"/>
            </p:cNvPicPr>
            <p:nvPr/>
          </p:nvPicPr>
          <p:blipFill>
            <a:blip r:embed="rId6"/>
            <a:stretch>
              <a:fillRect/>
            </a:stretch>
          </p:blipFill>
          <p:spPr>
            <a:xfrm rot="16200000">
              <a:off x="9648726" y="3266113"/>
              <a:ext cx="526677" cy="526677"/>
            </a:xfrm>
            <a:prstGeom prst="rect">
              <a:avLst/>
            </a:prstGeom>
          </p:spPr>
        </p:pic>
      </p:grpSp>
      <p:grpSp>
        <p:nvGrpSpPr>
          <p:cNvPr id="88" name="Group 87">
            <a:extLst>
              <a:ext uri="{FF2B5EF4-FFF2-40B4-BE49-F238E27FC236}">
                <a16:creationId xmlns:a16="http://schemas.microsoft.com/office/drawing/2014/main" id="{FB9B051E-DCD0-4788-9FED-EBD1E7F8D1AF}"/>
              </a:ext>
            </a:extLst>
          </p:cNvPr>
          <p:cNvGrpSpPr/>
          <p:nvPr/>
        </p:nvGrpSpPr>
        <p:grpSpPr>
          <a:xfrm>
            <a:off x="9203" y="9115"/>
            <a:ext cx="12168102" cy="6858000"/>
            <a:chOff x="16823" y="9115"/>
            <a:chExt cx="12168102" cy="6858000"/>
          </a:xfrm>
        </p:grpSpPr>
        <p:sp>
          <p:nvSpPr>
            <p:cNvPr id="36" name="Rectangle 35">
              <a:extLst>
                <a:ext uri="{FF2B5EF4-FFF2-40B4-BE49-F238E27FC236}">
                  <a16:creationId xmlns:a16="http://schemas.microsoft.com/office/drawing/2014/main" id="{C88FE640-3612-4C1B-AF94-A128409FA538}"/>
                </a:ext>
              </a:extLst>
            </p:cNvPr>
            <p:cNvSpPr/>
            <p:nvPr/>
          </p:nvSpPr>
          <p:spPr>
            <a:xfrm>
              <a:off x="16823" y="9115"/>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7" name="Group 36">
              <a:extLst>
                <a:ext uri="{FF2B5EF4-FFF2-40B4-BE49-F238E27FC236}">
                  <a16:creationId xmlns:a16="http://schemas.microsoft.com/office/drawing/2014/main" id="{AD5D548A-92F7-4135-AB69-CD5CE23A414D}"/>
                </a:ext>
              </a:extLst>
            </p:cNvPr>
            <p:cNvGrpSpPr/>
            <p:nvPr/>
          </p:nvGrpSpPr>
          <p:grpSpPr>
            <a:xfrm>
              <a:off x="10947796" y="2200666"/>
              <a:ext cx="1237129" cy="2456330"/>
              <a:chOff x="10927104" y="2200835"/>
              <a:chExt cx="1237129" cy="2456330"/>
            </a:xfrm>
            <a:solidFill>
              <a:srgbClr val="FFC000"/>
            </a:solidFill>
          </p:grpSpPr>
          <p:sp>
            <p:nvSpPr>
              <p:cNvPr id="38" name="Freeform: Shape 37">
                <a:extLst>
                  <a:ext uri="{FF2B5EF4-FFF2-40B4-BE49-F238E27FC236}">
                    <a16:creationId xmlns:a16="http://schemas.microsoft.com/office/drawing/2014/main" id="{18C77E72-EA61-47B8-A0D1-F9F1B75D007F}"/>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9" name="TextBox 38">
                <a:extLst>
                  <a:ext uri="{FF2B5EF4-FFF2-40B4-BE49-F238E27FC236}">
                    <a16:creationId xmlns:a16="http://schemas.microsoft.com/office/drawing/2014/main" id="{220EC826-C5A3-43F5-A17B-B6C8309F796B}"/>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Method</a:t>
                </a:r>
              </a:p>
            </p:txBody>
          </p:sp>
        </p:grpSp>
        <p:pic>
          <p:nvPicPr>
            <p:cNvPr id="40" name="Picture 39">
              <a:extLst>
                <a:ext uri="{FF2B5EF4-FFF2-40B4-BE49-F238E27FC236}">
                  <a16:creationId xmlns:a16="http://schemas.microsoft.com/office/drawing/2014/main" id="{D1A50F86-95AA-45A5-8740-0F68DB398229}"/>
                </a:ext>
              </a:extLst>
            </p:cNvPr>
            <p:cNvPicPr>
              <a:picLocks noChangeAspect="1"/>
            </p:cNvPicPr>
            <p:nvPr/>
          </p:nvPicPr>
          <p:blipFill>
            <a:blip r:embed="rId7"/>
            <a:stretch>
              <a:fillRect/>
            </a:stretch>
          </p:blipFill>
          <p:spPr>
            <a:xfrm rot="16200000">
              <a:off x="11125672" y="3266113"/>
              <a:ext cx="560294" cy="560294"/>
            </a:xfrm>
            <a:prstGeom prst="rect">
              <a:avLst/>
            </a:prstGeom>
          </p:spPr>
        </p:pic>
      </p:grpSp>
      <p:grpSp>
        <p:nvGrpSpPr>
          <p:cNvPr id="87" name="Group 86">
            <a:extLst>
              <a:ext uri="{FF2B5EF4-FFF2-40B4-BE49-F238E27FC236}">
                <a16:creationId xmlns:a16="http://schemas.microsoft.com/office/drawing/2014/main" id="{615E9441-0DC6-467A-AA6D-A8E12A3684BE}"/>
              </a:ext>
            </a:extLst>
          </p:cNvPr>
          <p:cNvGrpSpPr/>
          <p:nvPr/>
        </p:nvGrpSpPr>
        <p:grpSpPr>
          <a:xfrm>
            <a:off x="31912" y="21662"/>
            <a:ext cx="12164233" cy="6858000"/>
            <a:chOff x="-402428" y="6422"/>
            <a:chExt cx="12164233" cy="6858000"/>
          </a:xfrm>
        </p:grpSpPr>
        <p:sp>
          <p:nvSpPr>
            <p:cNvPr id="41" name="Rectangle 40">
              <a:extLst>
                <a:ext uri="{FF2B5EF4-FFF2-40B4-BE49-F238E27FC236}">
                  <a16:creationId xmlns:a16="http://schemas.microsoft.com/office/drawing/2014/main" id="{A30B1E40-39AE-4974-995D-E1A2AF3EF53F}"/>
                </a:ext>
              </a:extLst>
            </p:cNvPr>
            <p:cNvSpPr/>
            <p:nvPr/>
          </p:nvSpPr>
          <p:spPr>
            <a:xfrm>
              <a:off x="-402428" y="6422"/>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2" name="Group 41">
              <a:extLst>
                <a:ext uri="{FF2B5EF4-FFF2-40B4-BE49-F238E27FC236}">
                  <a16:creationId xmlns:a16="http://schemas.microsoft.com/office/drawing/2014/main" id="{08B38AC1-4D0D-4CA4-A48B-27D5B1B2AF60}"/>
                </a:ext>
              </a:extLst>
            </p:cNvPr>
            <p:cNvGrpSpPr/>
            <p:nvPr/>
          </p:nvGrpSpPr>
          <p:grpSpPr>
            <a:xfrm>
              <a:off x="10524676" y="2207805"/>
              <a:ext cx="1237129" cy="2456330"/>
              <a:chOff x="10927104" y="2200835"/>
              <a:chExt cx="1237129" cy="2456330"/>
            </a:xfrm>
            <a:solidFill>
              <a:srgbClr val="C00000"/>
            </a:solidFill>
          </p:grpSpPr>
          <p:sp>
            <p:nvSpPr>
              <p:cNvPr id="43" name="Freeform: Shape 42">
                <a:extLst>
                  <a:ext uri="{FF2B5EF4-FFF2-40B4-BE49-F238E27FC236}">
                    <a16:creationId xmlns:a16="http://schemas.microsoft.com/office/drawing/2014/main" id="{0BDA5AF4-D1C1-48D7-9957-BD568E7CB0A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4" name="TextBox 43">
                <a:extLst>
                  <a:ext uri="{FF2B5EF4-FFF2-40B4-BE49-F238E27FC236}">
                    <a16:creationId xmlns:a16="http://schemas.microsoft.com/office/drawing/2014/main" id="{36379DD1-9088-4A09-AE8C-7FB75BB9B91C}"/>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Novelty</a:t>
                </a:r>
              </a:p>
            </p:txBody>
          </p:sp>
        </p:grpSp>
        <p:pic>
          <p:nvPicPr>
            <p:cNvPr id="45" name="Picture 44">
              <a:extLst>
                <a:ext uri="{FF2B5EF4-FFF2-40B4-BE49-F238E27FC236}">
                  <a16:creationId xmlns:a16="http://schemas.microsoft.com/office/drawing/2014/main" id="{CA9A9EF8-7C77-404D-93CF-762A2A0C135C}"/>
                </a:ext>
              </a:extLst>
            </p:cNvPr>
            <p:cNvPicPr>
              <a:picLocks noChangeAspect="1"/>
            </p:cNvPicPr>
            <p:nvPr/>
          </p:nvPicPr>
          <p:blipFill>
            <a:blip r:embed="rId8"/>
            <a:stretch>
              <a:fillRect/>
            </a:stretch>
          </p:blipFill>
          <p:spPr>
            <a:xfrm rot="16200000">
              <a:off x="10594378" y="3178707"/>
              <a:ext cx="614083" cy="614083"/>
            </a:xfrm>
            <a:prstGeom prst="rect">
              <a:avLst/>
            </a:prstGeom>
          </p:spPr>
        </p:pic>
      </p:grpSp>
      <p:grpSp>
        <p:nvGrpSpPr>
          <p:cNvPr id="86" name="Group 85">
            <a:extLst>
              <a:ext uri="{FF2B5EF4-FFF2-40B4-BE49-F238E27FC236}">
                <a16:creationId xmlns:a16="http://schemas.microsoft.com/office/drawing/2014/main" id="{A98B9DEA-CC7C-4057-9426-04667FFDE14A}"/>
              </a:ext>
            </a:extLst>
          </p:cNvPr>
          <p:cNvGrpSpPr/>
          <p:nvPr/>
        </p:nvGrpSpPr>
        <p:grpSpPr>
          <a:xfrm>
            <a:off x="17262" y="11430"/>
            <a:ext cx="12164233" cy="6858000"/>
            <a:chOff x="-11877558" y="11430"/>
            <a:chExt cx="12164233" cy="6858000"/>
          </a:xfrm>
        </p:grpSpPr>
        <p:sp>
          <p:nvSpPr>
            <p:cNvPr id="46" name="Rectangle 45">
              <a:extLst>
                <a:ext uri="{FF2B5EF4-FFF2-40B4-BE49-F238E27FC236}">
                  <a16:creationId xmlns:a16="http://schemas.microsoft.com/office/drawing/2014/main" id="{1327B811-E6E0-47B7-8359-5F77325C8B59}"/>
                </a:ext>
              </a:extLst>
            </p:cNvPr>
            <p:cNvSpPr/>
            <p:nvPr/>
          </p:nvSpPr>
          <p:spPr>
            <a:xfrm>
              <a:off x="-1187755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7" name="Group 46">
              <a:extLst>
                <a:ext uri="{FF2B5EF4-FFF2-40B4-BE49-F238E27FC236}">
                  <a16:creationId xmlns:a16="http://schemas.microsoft.com/office/drawing/2014/main" id="{51474B6E-65BF-4559-818A-582CB522B00B}"/>
                </a:ext>
              </a:extLst>
            </p:cNvPr>
            <p:cNvGrpSpPr/>
            <p:nvPr/>
          </p:nvGrpSpPr>
          <p:grpSpPr>
            <a:xfrm>
              <a:off x="-950454" y="2200835"/>
              <a:ext cx="1237129" cy="2456330"/>
              <a:chOff x="10927104" y="2200835"/>
              <a:chExt cx="1237129" cy="2456330"/>
            </a:xfrm>
            <a:solidFill>
              <a:srgbClr val="92D050"/>
            </a:solidFill>
          </p:grpSpPr>
          <p:sp>
            <p:nvSpPr>
              <p:cNvPr id="48" name="Freeform: Shape 47">
                <a:extLst>
                  <a:ext uri="{FF2B5EF4-FFF2-40B4-BE49-F238E27FC236}">
                    <a16:creationId xmlns:a16="http://schemas.microsoft.com/office/drawing/2014/main" id="{78C62ACE-FBA0-4D4D-9407-8805663E5083}"/>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9" name="TextBox 48">
                <a:extLst>
                  <a:ext uri="{FF2B5EF4-FFF2-40B4-BE49-F238E27FC236}">
                    <a16:creationId xmlns:a16="http://schemas.microsoft.com/office/drawing/2014/main" id="{BA8AF70E-E6E7-434D-A98F-E094D12E94A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Real time </a:t>
                </a:r>
              </a:p>
            </p:txBody>
          </p:sp>
        </p:grpSp>
        <p:pic>
          <p:nvPicPr>
            <p:cNvPr id="50" name="Picture 49">
              <a:extLst>
                <a:ext uri="{FF2B5EF4-FFF2-40B4-BE49-F238E27FC236}">
                  <a16:creationId xmlns:a16="http://schemas.microsoft.com/office/drawing/2014/main" id="{E9F556E7-7236-4952-9082-0E5BB48514B7}"/>
                </a:ext>
              </a:extLst>
            </p:cNvPr>
            <p:cNvPicPr>
              <a:picLocks noChangeAspect="1"/>
            </p:cNvPicPr>
            <p:nvPr/>
          </p:nvPicPr>
          <p:blipFill>
            <a:blip r:embed="rId9"/>
            <a:stretch>
              <a:fillRect/>
            </a:stretch>
          </p:blipFill>
          <p:spPr>
            <a:xfrm rot="16200000">
              <a:off x="-936820" y="3112994"/>
              <a:ext cx="632012" cy="632012"/>
            </a:xfrm>
            <a:prstGeom prst="rect">
              <a:avLst/>
            </a:prstGeom>
          </p:spPr>
        </p:pic>
      </p:grpSp>
      <p:grpSp>
        <p:nvGrpSpPr>
          <p:cNvPr id="25" name="Group 24">
            <a:extLst>
              <a:ext uri="{FF2B5EF4-FFF2-40B4-BE49-F238E27FC236}">
                <a16:creationId xmlns:a16="http://schemas.microsoft.com/office/drawing/2014/main" id="{575FCE8D-E324-4E03-A160-56D9105E0E5A}"/>
              </a:ext>
            </a:extLst>
          </p:cNvPr>
          <p:cNvGrpSpPr/>
          <p:nvPr/>
        </p:nvGrpSpPr>
        <p:grpSpPr>
          <a:xfrm>
            <a:off x="18689" y="9115"/>
            <a:ext cx="12164233" cy="6858000"/>
            <a:chOff x="-12403817" y="11430"/>
            <a:chExt cx="12164233" cy="6858000"/>
          </a:xfrm>
        </p:grpSpPr>
        <p:sp>
          <p:nvSpPr>
            <p:cNvPr id="51" name="Rectangle 50">
              <a:extLst>
                <a:ext uri="{FF2B5EF4-FFF2-40B4-BE49-F238E27FC236}">
                  <a16:creationId xmlns:a16="http://schemas.microsoft.com/office/drawing/2014/main" id="{8997AF87-307D-4566-A4BF-42E84D1BEAAE}"/>
                </a:ext>
              </a:extLst>
            </p:cNvPr>
            <p:cNvSpPr/>
            <p:nvPr/>
          </p:nvSpPr>
          <p:spPr>
            <a:xfrm>
              <a:off x="-12403817"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2" name="Group 51">
              <a:extLst>
                <a:ext uri="{FF2B5EF4-FFF2-40B4-BE49-F238E27FC236}">
                  <a16:creationId xmlns:a16="http://schemas.microsoft.com/office/drawing/2014/main" id="{E6F1C2FA-0553-434A-A4BA-2799A69046DF}"/>
                </a:ext>
              </a:extLst>
            </p:cNvPr>
            <p:cNvGrpSpPr/>
            <p:nvPr/>
          </p:nvGrpSpPr>
          <p:grpSpPr>
            <a:xfrm>
              <a:off x="-1476713" y="2200836"/>
              <a:ext cx="1237129" cy="2456330"/>
              <a:chOff x="10927104" y="2200835"/>
              <a:chExt cx="1237129" cy="2456330"/>
            </a:xfrm>
            <a:solidFill>
              <a:schemeClr val="accent5">
                <a:lumMod val="60000"/>
                <a:lumOff val="40000"/>
              </a:schemeClr>
            </a:solidFill>
          </p:grpSpPr>
          <p:sp>
            <p:nvSpPr>
              <p:cNvPr id="53" name="Freeform: Shape 52">
                <a:extLst>
                  <a:ext uri="{FF2B5EF4-FFF2-40B4-BE49-F238E27FC236}">
                    <a16:creationId xmlns:a16="http://schemas.microsoft.com/office/drawing/2014/main" id="{73E7AF68-D51A-452A-86B4-561A7D88EB62}"/>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4" name="TextBox 53">
                <a:extLst>
                  <a:ext uri="{FF2B5EF4-FFF2-40B4-BE49-F238E27FC236}">
                    <a16:creationId xmlns:a16="http://schemas.microsoft.com/office/drawing/2014/main" id="{7F49710B-A601-4DDF-8187-BE9094E1D32B}"/>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Hardware</a:t>
                </a:r>
              </a:p>
            </p:txBody>
          </p:sp>
        </p:grpSp>
        <p:pic>
          <p:nvPicPr>
            <p:cNvPr id="55" name="Picture 54">
              <a:extLst>
                <a:ext uri="{FF2B5EF4-FFF2-40B4-BE49-F238E27FC236}">
                  <a16:creationId xmlns:a16="http://schemas.microsoft.com/office/drawing/2014/main" id="{95382B53-A154-4395-9BC9-24D78B23FF12}"/>
                </a:ext>
              </a:extLst>
            </p:cNvPr>
            <p:cNvPicPr>
              <a:picLocks noChangeAspect="1"/>
            </p:cNvPicPr>
            <p:nvPr/>
          </p:nvPicPr>
          <p:blipFill>
            <a:blip r:embed="rId10"/>
            <a:stretch>
              <a:fillRect/>
            </a:stretch>
          </p:blipFill>
          <p:spPr>
            <a:xfrm rot="16200000">
              <a:off x="-1412216" y="3124200"/>
              <a:ext cx="609601" cy="609601"/>
            </a:xfrm>
            <a:prstGeom prst="rect">
              <a:avLst/>
            </a:prstGeom>
          </p:spPr>
        </p:pic>
      </p:grpSp>
      <p:grpSp>
        <p:nvGrpSpPr>
          <p:cNvPr id="24" name="Group 23">
            <a:extLst>
              <a:ext uri="{FF2B5EF4-FFF2-40B4-BE49-F238E27FC236}">
                <a16:creationId xmlns:a16="http://schemas.microsoft.com/office/drawing/2014/main" id="{92819071-5C12-4949-BD27-B4AEC6FF426F}"/>
              </a:ext>
            </a:extLst>
          </p:cNvPr>
          <p:cNvGrpSpPr/>
          <p:nvPr/>
        </p:nvGrpSpPr>
        <p:grpSpPr>
          <a:xfrm>
            <a:off x="-11657050" y="11430"/>
            <a:ext cx="12164233" cy="6858000"/>
            <a:chOff x="-12880638" y="11430"/>
            <a:chExt cx="12164233" cy="6858000"/>
          </a:xfrm>
        </p:grpSpPr>
        <p:sp>
          <p:nvSpPr>
            <p:cNvPr id="56" name="Rectangle 55">
              <a:extLst>
                <a:ext uri="{FF2B5EF4-FFF2-40B4-BE49-F238E27FC236}">
                  <a16:creationId xmlns:a16="http://schemas.microsoft.com/office/drawing/2014/main" id="{E01CC554-FC40-414D-B0A8-7D658352AB7C}"/>
                </a:ext>
              </a:extLst>
            </p:cNvPr>
            <p:cNvSpPr/>
            <p:nvPr/>
          </p:nvSpPr>
          <p:spPr>
            <a:xfrm>
              <a:off x="-1288063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7" name="Group 56">
              <a:extLst>
                <a:ext uri="{FF2B5EF4-FFF2-40B4-BE49-F238E27FC236}">
                  <a16:creationId xmlns:a16="http://schemas.microsoft.com/office/drawing/2014/main" id="{55F398FD-1C78-49B4-8537-26F87203FA62}"/>
                </a:ext>
              </a:extLst>
            </p:cNvPr>
            <p:cNvGrpSpPr/>
            <p:nvPr/>
          </p:nvGrpSpPr>
          <p:grpSpPr>
            <a:xfrm>
              <a:off x="-1953534" y="2200835"/>
              <a:ext cx="1237129" cy="2456330"/>
              <a:chOff x="10927104" y="2200835"/>
              <a:chExt cx="1237129" cy="2456330"/>
            </a:xfrm>
            <a:solidFill>
              <a:srgbClr val="FF0000"/>
            </a:solidFill>
          </p:grpSpPr>
          <p:sp>
            <p:nvSpPr>
              <p:cNvPr id="58" name="Freeform: Shape 57">
                <a:extLst>
                  <a:ext uri="{FF2B5EF4-FFF2-40B4-BE49-F238E27FC236}">
                    <a16:creationId xmlns:a16="http://schemas.microsoft.com/office/drawing/2014/main" id="{188BE387-F15F-439D-A7D4-9BF6DA9D19A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9" name="TextBox 58">
                <a:extLst>
                  <a:ext uri="{FF2B5EF4-FFF2-40B4-BE49-F238E27FC236}">
                    <a16:creationId xmlns:a16="http://schemas.microsoft.com/office/drawing/2014/main" id="{D168C574-8174-439F-A6B1-7982742F5912}"/>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Software </a:t>
                </a:r>
              </a:p>
            </p:txBody>
          </p:sp>
        </p:grpSp>
        <p:pic>
          <p:nvPicPr>
            <p:cNvPr id="60" name="Picture 59">
              <a:extLst>
                <a:ext uri="{FF2B5EF4-FFF2-40B4-BE49-F238E27FC236}">
                  <a16:creationId xmlns:a16="http://schemas.microsoft.com/office/drawing/2014/main" id="{77D752EC-9964-4406-A6FE-7389FB90E918}"/>
                </a:ext>
              </a:extLst>
            </p:cNvPr>
            <p:cNvPicPr>
              <a:picLocks noChangeAspect="1"/>
            </p:cNvPicPr>
            <p:nvPr/>
          </p:nvPicPr>
          <p:blipFill>
            <a:blip r:embed="rId11"/>
            <a:stretch>
              <a:fillRect/>
            </a:stretch>
          </p:blipFill>
          <p:spPr>
            <a:xfrm rot="16200000">
              <a:off x="-1874049" y="3128682"/>
              <a:ext cx="600635" cy="600635"/>
            </a:xfrm>
            <a:prstGeom prst="rect">
              <a:avLst/>
            </a:prstGeom>
          </p:spPr>
        </p:pic>
      </p:grpSp>
      <p:grpSp>
        <p:nvGrpSpPr>
          <p:cNvPr id="23" name="Group 22">
            <a:extLst>
              <a:ext uri="{FF2B5EF4-FFF2-40B4-BE49-F238E27FC236}">
                <a16:creationId xmlns:a16="http://schemas.microsoft.com/office/drawing/2014/main" id="{8DE367CE-E3D1-4F0C-A10A-2EFB9DFBCF24}"/>
              </a:ext>
            </a:extLst>
          </p:cNvPr>
          <p:cNvGrpSpPr/>
          <p:nvPr/>
        </p:nvGrpSpPr>
        <p:grpSpPr>
          <a:xfrm>
            <a:off x="-15675524" y="20714"/>
            <a:ext cx="12164233" cy="6858000"/>
            <a:chOff x="-13351424" y="20714"/>
            <a:chExt cx="12164233" cy="6858000"/>
          </a:xfrm>
        </p:grpSpPr>
        <p:sp>
          <p:nvSpPr>
            <p:cNvPr id="61" name="Rectangle 60">
              <a:extLst>
                <a:ext uri="{FF2B5EF4-FFF2-40B4-BE49-F238E27FC236}">
                  <a16:creationId xmlns:a16="http://schemas.microsoft.com/office/drawing/2014/main" id="{8EB44F43-1436-4547-94FC-1F815B558023}"/>
                </a:ext>
              </a:extLst>
            </p:cNvPr>
            <p:cNvSpPr/>
            <p:nvPr/>
          </p:nvSpPr>
          <p:spPr>
            <a:xfrm>
              <a:off x="-13351424" y="2071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2" name="Group 61">
              <a:extLst>
                <a:ext uri="{FF2B5EF4-FFF2-40B4-BE49-F238E27FC236}">
                  <a16:creationId xmlns:a16="http://schemas.microsoft.com/office/drawing/2014/main" id="{62A833E1-67D8-43C1-A79B-B2FEE98D004D}"/>
                </a:ext>
              </a:extLst>
            </p:cNvPr>
            <p:cNvGrpSpPr/>
            <p:nvPr/>
          </p:nvGrpSpPr>
          <p:grpSpPr>
            <a:xfrm>
              <a:off x="-2424320" y="2221549"/>
              <a:ext cx="1237129" cy="2456330"/>
              <a:chOff x="10927104" y="2200835"/>
              <a:chExt cx="1237129" cy="2456330"/>
            </a:xfrm>
            <a:solidFill>
              <a:srgbClr val="7030A0"/>
            </a:solidFill>
          </p:grpSpPr>
          <p:sp>
            <p:nvSpPr>
              <p:cNvPr id="63" name="Freeform: Shape 62">
                <a:extLst>
                  <a:ext uri="{FF2B5EF4-FFF2-40B4-BE49-F238E27FC236}">
                    <a16:creationId xmlns:a16="http://schemas.microsoft.com/office/drawing/2014/main" id="{65A84570-8903-4C9A-9570-FB1AB63ACDB6}"/>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4" name="TextBox 63">
                <a:extLst>
                  <a:ext uri="{FF2B5EF4-FFF2-40B4-BE49-F238E27FC236}">
                    <a16:creationId xmlns:a16="http://schemas.microsoft.com/office/drawing/2014/main" id="{7335CB1D-58A1-47C8-846B-670866737B3C}"/>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Architecture </a:t>
                </a:r>
              </a:p>
            </p:txBody>
          </p:sp>
        </p:grpSp>
        <p:pic>
          <p:nvPicPr>
            <p:cNvPr id="65" name="Picture 64">
              <a:extLst>
                <a:ext uri="{FF2B5EF4-FFF2-40B4-BE49-F238E27FC236}">
                  <a16:creationId xmlns:a16="http://schemas.microsoft.com/office/drawing/2014/main" id="{C4A8B2E8-21A1-4AE5-8AF6-7EE26F0CB458}"/>
                </a:ext>
              </a:extLst>
            </p:cNvPr>
            <p:cNvPicPr>
              <a:picLocks noChangeAspect="1"/>
            </p:cNvPicPr>
            <p:nvPr/>
          </p:nvPicPr>
          <p:blipFill>
            <a:blip r:embed="rId12"/>
            <a:stretch>
              <a:fillRect/>
            </a:stretch>
          </p:blipFill>
          <p:spPr>
            <a:xfrm rot="16200000">
              <a:off x="-2345007" y="3166205"/>
              <a:ext cx="567018" cy="567018"/>
            </a:xfrm>
            <a:prstGeom prst="rect">
              <a:avLst/>
            </a:prstGeom>
          </p:spPr>
        </p:pic>
      </p:grpSp>
      <p:grpSp>
        <p:nvGrpSpPr>
          <p:cNvPr id="22" name="Group 21">
            <a:extLst>
              <a:ext uri="{FF2B5EF4-FFF2-40B4-BE49-F238E27FC236}">
                <a16:creationId xmlns:a16="http://schemas.microsoft.com/office/drawing/2014/main" id="{5B6C4479-8004-4E1B-B1E8-F540CA798C0B}"/>
              </a:ext>
            </a:extLst>
          </p:cNvPr>
          <p:cNvGrpSpPr/>
          <p:nvPr/>
        </p:nvGrpSpPr>
        <p:grpSpPr>
          <a:xfrm>
            <a:off x="-16219064" y="11430"/>
            <a:ext cx="12164233" cy="6858000"/>
            <a:chOff x="-13849244" y="11430"/>
            <a:chExt cx="12164233" cy="6858000"/>
          </a:xfrm>
        </p:grpSpPr>
        <p:sp>
          <p:nvSpPr>
            <p:cNvPr id="66" name="Rectangle 65">
              <a:extLst>
                <a:ext uri="{FF2B5EF4-FFF2-40B4-BE49-F238E27FC236}">
                  <a16:creationId xmlns:a16="http://schemas.microsoft.com/office/drawing/2014/main" id="{325065C1-1E03-423E-BC6E-21B8A9297D7C}"/>
                </a:ext>
              </a:extLst>
            </p:cNvPr>
            <p:cNvSpPr/>
            <p:nvPr/>
          </p:nvSpPr>
          <p:spPr>
            <a:xfrm>
              <a:off x="-13849244"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7" name="Group 66">
              <a:extLst>
                <a:ext uri="{FF2B5EF4-FFF2-40B4-BE49-F238E27FC236}">
                  <a16:creationId xmlns:a16="http://schemas.microsoft.com/office/drawing/2014/main" id="{88D2CFDD-0B04-4A49-989D-E36A7A46610D}"/>
                </a:ext>
              </a:extLst>
            </p:cNvPr>
            <p:cNvGrpSpPr/>
            <p:nvPr/>
          </p:nvGrpSpPr>
          <p:grpSpPr>
            <a:xfrm>
              <a:off x="-2922140" y="2200835"/>
              <a:ext cx="1237129" cy="2456330"/>
              <a:chOff x="10927104" y="2200835"/>
              <a:chExt cx="1237129" cy="2456330"/>
            </a:xfrm>
            <a:solidFill>
              <a:schemeClr val="tx2">
                <a:lumMod val="60000"/>
                <a:lumOff val="40000"/>
              </a:schemeClr>
            </a:solidFill>
          </p:grpSpPr>
          <p:sp>
            <p:nvSpPr>
              <p:cNvPr id="68" name="Freeform: Shape 67">
                <a:extLst>
                  <a:ext uri="{FF2B5EF4-FFF2-40B4-BE49-F238E27FC236}">
                    <a16:creationId xmlns:a16="http://schemas.microsoft.com/office/drawing/2014/main" id="{834D3844-0919-4D47-9C0A-BB785985E94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9" name="TextBox 68">
                <a:extLst>
                  <a:ext uri="{FF2B5EF4-FFF2-40B4-BE49-F238E27FC236}">
                    <a16:creationId xmlns:a16="http://schemas.microsoft.com/office/drawing/2014/main" id="{5A947791-80ED-4A8B-85D3-376359E47F20}"/>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Literature </a:t>
                </a:r>
              </a:p>
            </p:txBody>
          </p:sp>
        </p:grpSp>
        <p:pic>
          <p:nvPicPr>
            <p:cNvPr id="70" name="Picture 69">
              <a:extLst>
                <a:ext uri="{FF2B5EF4-FFF2-40B4-BE49-F238E27FC236}">
                  <a16:creationId xmlns:a16="http://schemas.microsoft.com/office/drawing/2014/main" id="{BAEDB845-4D1D-43EF-85C6-464B4B4AC107}"/>
                </a:ext>
              </a:extLst>
            </p:cNvPr>
            <p:cNvPicPr>
              <a:picLocks noChangeAspect="1"/>
            </p:cNvPicPr>
            <p:nvPr/>
          </p:nvPicPr>
          <p:blipFill>
            <a:blip r:embed="rId13"/>
            <a:stretch>
              <a:fillRect/>
            </a:stretch>
          </p:blipFill>
          <p:spPr>
            <a:xfrm rot="16200000">
              <a:off x="-2904211" y="3128682"/>
              <a:ext cx="600635" cy="600635"/>
            </a:xfrm>
            <a:prstGeom prst="rect">
              <a:avLst/>
            </a:prstGeom>
          </p:spPr>
        </p:pic>
      </p:grpSp>
      <p:grpSp>
        <p:nvGrpSpPr>
          <p:cNvPr id="21" name="Group 20">
            <a:extLst>
              <a:ext uri="{FF2B5EF4-FFF2-40B4-BE49-F238E27FC236}">
                <a16:creationId xmlns:a16="http://schemas.microsoft.com/office/drawing/2014/main" id="{D06CAFDF-71BD-4E69-BC70-F6DE04C8A622}"/>
              </a:ext>
            </a:extLst>
          </p:cNvPr>
          <p:cNvGrpSpPr/>
          <p:nvPr/>
        </p:nvGrpSpPr>
        <p:grpSpPr>
          <a:xfrm>
            <a:off x="-16719805" y="11430"/>
            <a:ext cx="12164233" cy="6858000"/>
            <a:chOff x="-14349985" y="11430"/>
            <a:chExt cx="12164233" cy="6858000"/>
          </a:xfrm>
        </p:grpSpPr>
        <p:sp>
          <p:nvSpPr>
            <p:cNvPr id="71" name="Rectangle 70">
              <a:extLst>
                <a:ext uri="{FF2B5EF4-FFF2-40B4-BE49-F238E27FC236}">
                  <a16:creationId xmlns:a16="http://schemas.microsoft.com/office/drawing/2014/main" id="{660CF2B4-969F-4FE5-ACDE-803C536E377E}"/>
                </a:ext>
              </a:extLst>
            </p:cNvPr>
            <p:cNvSpPr/>
            <p:nvPr/>
          </p:nvSpPr>
          <p:spPr>
            <a:xfrm>
              <a:off x="-14349985"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2" name="Group 71">
              <a:extLst>
                <a:ext uri="{FF2B5EF4-FFF2-40B4-BE49-F238E27FC236}">
                  <a16:creationId xmlns:a16="http://schemas.microsoft.com/office/drawing/2014/main" id="{82AC6A70-6425-40E3-8D75-87894D257038}"/>
                </a:ext>
              </a:extLst>
            </p:cNvPr>
            <p:cNvGrpSpPr/>
            <p:nvPr/>
          </p:nvGrpSpPr>
          <p:grpSpPr>
            <a:xfrm>
              <a:off x="-3422881" y="2200835"/>
              <a:ext cx="1237129" cy="2456330"/>
              <a:chOff x="10927104" y="2200835"/>
              <a:chExt cx="1237129" cy="2456330"/>
            </a:xfrm>
            <a:solidFill>
              <a:srgbClr val="00B050"/>
            </a:solidFill>
          </p:grpSpPr>
          <p:sp>
            <p:nvSpPr>
              <p:cNvPr id="73" name="Freeform: Shape 72">
                <a:extLst>
                  <a:ext uri="{FF2B5EF4-FFF2-40B4-BE49-F238E27FC236}">
                    <a16:creationId xmlns:a16="http://schemas.microsoft.com/office/drawing/2014/main" id="{A6A996CC-10C4-4056-8D92-8346991152E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4" name="TextBox 73">
                <a:extLst>
                  <a:ext uri="{FF2B5EF4-FFF2-40B4-BE49-F238E27FC236}">
                    <a16:creationId xmlns:a16="http://schemas.microsoft.com/office/drawing/2014/main" id="{416948CA-B111-4C4D-BC02-7DA4CF58E826}"/>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Module </a:t>
                </a:r>
              </a:p>
            </p:txBody>
          </p:sp>
        </p:grpSp>
        <p:pic>
          <p:nvPicPr>
            <p:cNvPr id="75" name="Picture 74">
              <a:extLst>
                <a:ext uri="{FF2B5EF4-FFF2-40B4-BE49-F238E27FC236}">
                  <a16:creationId xmlns:a16="http://schemas.microsoft.com/office/drawing/2014/main" id="{1E849775-269E-47BD-91BC-171BC4F194E4}"/>
                </a:ext>
              </a:extLst>
            </p:cNvPr>
            <p:cNvPicPr>
              <a:picLocks noChangeAspect="1"/>
            </p:cNvPicPr>
            <p:nvPr/>
          </p:nvPicPr>
          <p:blipFill>
            <a:blip r:embed="rId14"/>
            <a:stretch>
              <a:fillRect/>
            </a:stretch>
          </p:blipFill>
          <p:spPr>
            <a:xfrm rot="16200000">
              <a:off x="-3356244" y="3155576"/>
              <a:ext cx="546847" cy="546847"/>
            </a:xfrm>
            <a:prstGeom prst="rect">
              <a:avLst/>
            </a:prstGeom>
          </p:spPr>
        </p:pic>
      </p:grpSp>
      <p:grpSp>
        <p:nvGrpSpPr>
          <p:cNvPr id="13" name="Group 12">
            <a:extLst>
              <a:ext uri="{FF2B5EF4-FFF2-40B4-BE49-F238E27FC236}">
                <a16:creationId xmlns:a16="http://schemas.microsoft.com/office/drawing/2014/main" id="{97A823A8-EA52-4214-9928-4219A4B04E23}"/>
              </a:ext>
            </a:extLst>
          </p:cNvPr>
          <p:cNvGrpSpPr/>
          <p:nvPr/>
        </p:nvGrpSpPr>
        <p:grpSpPr>
          <a:xfrm>
            <a:off x="-17233377" y="13393"/>
            <a:ext cx="12164233" cy="6858000"/>
            <a:chOff x="-14863557" y="13393"/>
            <a:chExt cx="12164233" cy="6858000"/>
          </a:xfrm>
        </p:grpSpPr>
        <p:sp>
          <p:nvSpPr>
            <p:cNvPr id="76" name="Rectangle 75">
              <a:extLst>
                <a:ext uri="{FF2B5EF4-FFF2-40B4-BE49-F238E27FC236}">
                  <a16:creationId xmlns:a16="http://schemas.microsoft.com/office/drawing/2014/main" id="{7F206A52-C5F8-4985-9FF6-E9306F23E78A}"/>
                </a:ext>
              </a:extLst>
            </p:cNvPr>
            <p:cNvSpPr/>
            <p:nvPr/>
          </p:nvSpPr>
          <p:spPr>
            <a:xfrm>
              <a:off x="-14863557" y="13393"/>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7" name="Group 76">
              <a:extLst>
                <a:ext uri="{FF2B5EF4-FFF2-40B4-BE49-F238E27FC236}">
                  <a16:creationId xmlns:a16="http://schemas.microsoft.com/office/drawing/2014/main" id="{3587A7ED-E103-41E2-B11A-6939085C2AD5}"/>
                </a:ext>
              </a:extLst>
            </p:cNvPr>
            <p:cNvGrpSpPr/>
            <p:nvPr/>
          </p:nvGrpSpPr>
          <p:grpSpPr>
            <a:xfrm>
              <a:off x="-3936453" y="2168508"/>
              <a:ext cx="1237129" cy="2456330"/>
              <a:chOff x="10927104" y="2200835"/>
              <a:chExt cx="1237129" cy="2456330"/>
            </a:xfrm>
            <a:solidFill>
              <a:srgbClr val="FFC000"/>
            </a:solidFill>
          </p:grpSpPr>
          <p:sp>
            <p:nvSpPr>
              <p:cNvPr id="78" name="Freeform: Shape 77">
                <a:extLst>
                  <a:ext uri="{FF2B5EF4-FFF2-40B4-BE49-F238E27FC236}">
                    <a16:creationId xmlns:a16="http://schemas.microsoft.com/office/drawing/2014/main" id="{64A53A65-F394-4B8E-9FCD-AFC9A19F8CCD}"/>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9" name="TextBox 78">
                <a:extLst>
                  <a:ext uri="{FF2B5EF4-FFF2-40B4-BE49-F238E27FC236}">
                    <a16:creationId xmlns:a16="http://schemas.microsoft.com/office/drawing/2014/main" id="{2CE98001-B56A-48F8-9B9E-5A4EB06524EA}"/>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Work Flow </a:t>
                </a:r>
              </a:p>
            </p:txBody>
          </p:sp>
        </p:grpSp>
        <p:pic>
          <p:nvPicPr>
            <p:cNvPr id="80" name="Picture 79">
              <a:extLst>
                <a:ext uri="{FF2B5EF4-FFF2-40B4-BE49-F238E27FC236}">
                  <a16:creationId xmlns:a16="http://schemas.microsoft.com/office/drawing/2014/main" id="{C4C914C1-18A2-4B2E-8ACD-25F874D0DC65}"/>
                </a:ext>
              </a:extLst>
            </p:cNvPr>
            <p:cNvPicPr>
              <a:picLocks noChangeAspect="1"/>
            </p:cNvPicPr>
            <p:nvPr/>
          </p:nvPicPr>
          <p:blipFill>
            <a:blip r:embed="rId15"/>
            <a:stretch>
              <a:fillRect/>
            </a:stretch>
          </p:blipFill>
          <p:spPr>
            <a:xfrm rot="16200000">
              <a:off x="-3854128" y="3138937"/>
              <a:ext cx="515471" cy="515471"/>
            </a:xfrm>
            <a:prstGeom prst="rect">
              <a:avLst/>
            </a:prstGeom>
          </p:spPr>
        </p:pic>
      </p:grpSp>
      <p:grpSp>
        <p:nvGrpSpPr>
          <p:cNvPr id="12" name="Group 11">
            <a:extLst>
              <a:ext uri="{FF2B5EF4-FFF2-40B4-BE49-F238E27FC236}">
                <a16:creationId xmlns:a16="http://schemas.microsoft.com/office/drawing/2014/main" id="{10E0921F-DC7F-4E60-B810-FE39F0AC224A}"/>
              </a:ext>
            </a:extLst>
          </p:cNvPr>
          <p:cNvGrpSpPr/>
          <p:nvPr/>
        </p:nvGrpSpPr>
        <p:grpSpPr>
          <a:xfrm>
            <a:off x="-17776917" y="13393"/>
            <a:ext cx="12164233" cy="6858000"/>
            <a:chOff x="-15361377" y="13393"/>
            <a:chExt cx="12164233" cy="6858000"/>
          </a:xfrm>
        </p:grpSpPr>
        <p:sp>
          <p:nvSpPr>
            <p:cNvPr id="81" name="Rectangle 80">
              <a:extLst>
                <a:ext uri="{FF2B5EF4-FFF2-40B4-BE49-F238E27FC236}">
                  <a16:creationId xmlns:a16="http://schemas.microsoft.com/office/drawing/2014/main" id="{C0ABBB3A-301F-4D3D-8397-6AB03110B63F}"/>
                </a:ext>
              </a:extLst>
            </p:cNvPr>
            <p:cNvSpPr/>
            <p:nvPr/>
          </p:nvSpPr>
          <p:spPr>
            <a:xfrm>
              <a:off x="-15361377" y="13393"/>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82" name="Group 81">
              <a:extLst>
                <a:ext uri="{FF2B5EF4-FFF2-40B4-BE49-F238E27FC236}">
                  <a16:creationId xmlns:a16="http://schemas.microsoft.com/office/drawing/2014/main" id="{F75C97DF-0128-45BB-9061-8ECA2FF93611}"/>
                </a:ext>
              </a:extLst>
            </p:cNvPr>
            <p:cNvGrpSpPr/>
            <p:nvPr/>
          </p:nvGrpSpPr>
          <p:grpSpPr>
            <a:xfrm>
              <a:off x="-4434273" y="2168508"/>
              <a:ext cx="1237129" cy="2456330"/>
              <a:chOff x="10927104" y="2200835"/>
              <a:chExt cx="1237129" cy="2456330"/>
            </a:xfrm>
            <a:solidFill>
              <a:srgbClr val="C00000"/>
            </a:solidFill>
          </p:grpSpPr>
          <p:sp>
            <p:nvSpPr>
              <p:cNvPr id="83" name="Freeform: Shape 82">
                <a:extLst>
                  <a:ext uri="{FF2B5EF4-FFF2-40B4-BE49-F238E27FC236}">
                    <a16:creationId xmlns:a16="http://schemas.microsoft.com/office/drawing/2014/main" id="{46060F46-1477-4C67-8D32-4237D01289D2}"/>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4" name="TextBox 83">
                <a:extLst>
                  <a:ext uri="{FF2B5EF4-FFF2-40B4-BE49-F238E27FC236}">
                    <a16:creationId xmlns:a16="http://schemas.microsoft.com/office/drawing/2014/main" id="{13B139C4-0907-47A4-816E-ACA8F44AE614}"/>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Coding</a:t>
                </a:r>
              </a:p>
            </p:txBody>
          </p:sp>
        </p:grpSp>
        <p:pic>
          <p:nvPicPr>
            <p:cNvPr id="85" name="Picture 84">
              <a:extLst>
                <a:ext uri="{FF2B5EF4-FFF2-40B4-BE49-F238E27FC236}">
                  <a16:creationId xmlns:a16="http://schemas.microsoft.com/office/drawing/2014/main" id="{FD823A20-79C7-4042-82E7-2E9916BB9496}"/>
                </a:ext>
              </a:extLst>
            </p:cNvPr>
            <p:cNvPicPr>
              <a:picLocks noChangeAspect="1"/>
            </p:cNvPicPr>
            <p:nvPr/>
          </p:nvPicPr>
          <p:blipFill>
            <a:blip r:embed="rId16"/>
            <a:stretch>
              <a:fillRect/>
            </a:stretch>
          </p:blipFill>
          <p:spPr>
            <a:xfrm rot="16200000">
              <a:off x="-4307022" y="3123249"/>
              <a:ext cx="546847" cy="546847"/>
            </a:xfrm>
            <a:prstGeom prst="rect">
              <a:avLst/>
            </a:prstGeom>
          </p:spPr>
        </p:pic>
      </p:grpSp>
      <p:grpSp>
        <p:nvGrpSpPr>
          <p:cNvPr id="11" name="Group 10">
            <a:extLst>
              <a:ext uri="{FF2B5EF4-FFF2-40B4-BE49-F238E27FC236}">
                <a16:creationId xmlns:a16="http://schemas.microsoft.com/office/drawing/2014/main" id="{D1B3F873-BA72-4FF9-8EB2-C16930E547D9}"/>
              </a:ext>
            </a:extLst>
          </p:cNvPr>
          <p:cNvGrpSpPr/>
          <p:nvPr/>
        </p:nvGrpSpPr>
        <p:grpSpPr>
          <a:xfrm>
            <a:off x="-18320400" y="11586"/>
            <a:ext cx="12164233" cy="6858000"/>
            <a:chOff x="-15843900" y="11586"/>
            <a:chExt cx="12164233" cy="6858000"/>
          </a:xfrm>
        </p:grpSpPr>
        <p:sp>
          <p:nvSpPr>
            <p:cNvPr id="91" name="Rectangle 90">
              <a:extLst>
                <a:ext uri="{FF2B5EF4-FFF2-40B4-BE49-F238E27FC236}">
                  <a16:creationId xmlns:a16="http://schemas.microsoft.com/office/drawing/2014/main" id="{F879561B-DB93-43F3-BA56-E3C691595D25}"/>
                </a:ext>
              </a:extLst>
            </p:cNvPr>
            <p:cNvSpPr/>
            <p:nvPr/>
          </p:nvSpPr>
          <p:spPr>
            <a:xfrm>
              <a:off x="-15843900" y="11586"/>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2" name="Group 91">
              <a:extLst>
                <a:ext uri="{FF2B5EF4-FFF2-40B4-BE49-F238E27FC236}">
                  <a16:creationId xmlns:a16="http://schemas.microsoft.com/office/drawing/2014/main" id="{D6AB883D-3E21-4B18-B18F-F5F321D66E46}"/>
                </a:ext>
              </a:extLst>
            </p:cNvPr>
            <p:cNvGrpSpPr/>
            <p:nvPr/>
          </p:nvGrpSpPr>
          <p:grpSpPr>
            <a:xfrm>
              <a:off x="-4916796" y="2189561"/>
              <a:ext cx="1237129" cy="2456330"/>
              <a:chOff x="10927104" y="2200835"/>
              <a:chExt cx="1237129" cy="2456330"/>
            </a:xfrm>
            <a:solidFill>
              <a:srgbClr val="FF0000"/>
            </a:solidFill>
          </p:grpSpPr>
          <p:sp>
            <p:nvSpPr>
              <p:cNvPr id="93" name="Freeform: Shape 92">
                <a:extLst>
                  <a:ext uri="{FF2B5EF4-FFF2-40B4-BE49-F238E27FC236}">
                    <a16:creationId xmlns:a16="http://schemas.microsoft.com/office/drawing/2014/main" id="{B6C3678D-9A2F-412B-9135-09E55871E737}"/>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4" name="TextBox 93">
                <a:extLst>
                  <a:ext uri="{FF2B5EF4-FFF2-40B4-BE49-F238E27FC236}">
                    <a16:creationId xmlns:a16="http://schemas.microsoft.com/office/drawing/2014/main" id="{83C382C9-5A60-4667-A080-9C60F2BABDA8}"/>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Demo</a:t>
                </a:r>
              </a:p>
            </p:txBody>
          </p:sp>
        </p:grpSp>
        <p:pic>
          <p:nvPicPr>
            <p:cNvPr id="95" name="Picture 94">
              <a:extLst>
                <a:ext uri="{FF2B5EF4-FFF2-40B4-BE49-F238E27FC236}">
                  <a16:creationId xmlns:a16="http://schemas.microsoft.com/office/drawing/2014/main" id="{5AF9A32A-B678-44CB-B8D6-E278986DBB13}"/>
                </a:ext>
              </a:extLst>
            </p:cNvPr>
            <p:cNvPicPr>
              <a:picLocks noChangeAspect="1"/>
            </p:cNvPicPr>
            <p:nvPr/>
          </p:nvPicPr>
          <p:blipFill>
            <a:blip r:embed="rId17"/>
            <a:stretch>
              <a:fillRect/>
            </a:stretch>
          </p:blipFill>
          <p:spPr>
            <a:xfrm rot="16200000">
              <a:off x="-4809220" y="3131454"/>
              <a:ext cx="572545" cy="572545"/>
            </a:xfrm>
            <a:prstGeom prst="rect">
              <a:avLst/>
            </a:prstGeom>
          </p:spPr>
        </p:pic>
      </p:grpSp>
      <p:grpSp>
        <p:nvGrpSpPr>
          <p:cNvPr id="8" name="Group 7">
            <a:extLst>
              <a:ext uri="{FF2B5EF4-FFF2-40B4-BE49-F238E27FC236}">
                <a16:creationId xmlns:a16="http://schemas.microsoft.com/office/drawing/2014/main" id="{DC01864B-0072-4AD4-B802-543C258F9243}"/>
              </a:ext>
            </a:extLst>
          </p:cNvPr>
          <p:cNvGrpSpPr/>
          <p:nvPr/>
        </p:nvGrpSpPr>
        <p:grpSpPr>
          <a:xfrm>
            <a:off x="-18801718" y="11430"/>
            <a:ext cx="12164233" cy="6858000"/>
            <a:chOff x="-16325218" y="11430"/>
            <a:chExt cx="12164233" cy="6858000"/>
          </a:xfrm>
        </p:grpSpPr>
        <p:sp>
          <p:nvSpPr>
            <p:cNvPr id="96" name="Rectangle 95">
              <a:extLst>
                <a:ext uri="{FF2B5EF4-FFF2-40B4-BE49-F238E27FC236}">
                  <a16:creationId xmlns:a16="http://schemas.microsoft.com/office/drawing/2014/main" id="{D87DB16F-15EF-45DE-8370-B899DAF1B95F}"/>
                </a:ext>
              </a:extLst>
            </p:cNvPr>
            <p:cNvSpPr/>
            <p:nvPr/>
          </p:nvSpPr>
          <p:spPr>
            <a:xfrm>
              <a:off x="-1632521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7" name="Group 96">
              <a:extLst>
                <a:ext uri="{FF2B5EF4-FFF2-40B4-BE49-F238E27FC236}">
                  <a16:creationId xmlns:a16="http://schemas.microsoft.com/office/drawing/2014/main" id="{DCCCA264-F8C7-4CEF-B132-03D2DF1330C8}"/>
                </a:ext>
              </a:extLst>
            </p:cNvPr>
            <p:cNvGrpSpPr/>
            <p:nvPr/>
          </p:nvGrpSpPr>
          <p:grpSpPr>
            <a:xfrm>
              <a:off x="-5398114" y="2200835"/>
              <a:ext cx="1237129" cy="2456330"/>
              <a:chOff x="10927104" y="2200835"/>
              <a:chExt cx="1237129" cy="2456330"/>
            </a:xfrm>
            <a:solidFill>
              <a:srgbClr val="FFC000"/>
            </a:solidFill>
          </p:grpSpPr>
          <p:sp>
            <p:nvSpPr>
              <p:cNvPr id="98" name="Freeform: Shape 97">
                <a:extLst>
                  <a:ext uri="{FF2B5EF4-FFF2-40B4-BE49-F238E27FC236}">
                    <a16:creationId xmlns:a16="http://schemas.microsoft.com/office/drawing/2014/main" id="{B34E6EE4-F63B-4709-A0F6-F6C9B1A4C15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9" name="TextBox 98">
                <a:extLst>
                  <a:ext uri="{FF2B5EF4-FFF2-40B4-BE49-F238E27FC236}">
                    <a16:creationId xmlns:a16="http://schemas.microsoft.com/office/drawing/2014/main" id="{51367901-C575-4785-A1D7-36F78DC2E4EA}"/>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Snap</a:t>
                </a:r>
              </a:p>
            </p:txBody>
          </p:sp>
        </p:grpSp>
        <p:pic>
          <p:nvPicPr>
            <p:cNvPr id="100" name="Picture 99">
              <a:extLst>
                <a:ext uri="{FF2B5EF4-FFF2-40B4-BE49-F238E27FC236}">
                  <a16:creationId xmlns:a16="http://schemas.microsoft.com/office/drawing/2014/main" id="{28C933A0-13C6-4E84-8C70-EFD326C3A571}"/>
                </a:ext>
              </a:extLst>
            </p:cNvPr>
            <p:cNvPicPr>
              <a:picLocks noChangeAspect="1"/>
            </p:cNvPicPr>
            <p:nvPr/>
          </p:nvPicPr>
          <p:blipFill>
            <a:blip r:embed="rId18"/>
            <a:stretch>
              <a:fillRect/>
            </a:stretch>
          </p:blipFill>
          <p:spPr>
            <a:xfrm rot="16200000">
              <a:off x="-5251394" y="3162300"/>
              <a:ext cx="533400" cy="533400"/>
            </a:xfrm>
            <a:prstGeom prst="rect">
              <a:avLst/>
            </a:prstGeom>
          </p:spPr>
        </p:pic>
      </p:grpSp>
      <p:grpSp>
        <p:nvGrpSpPr>
          <p:cNvPr id="6" name="Group 5">
            <a:extLst>
              <a:ext uri="{FF2B5EF4-FFF2-40B4-BE49-F238E27FC236}">
                <a16:creationId xmlns:a16="http://schemas.microsoft.com/office/drawing/2014/main" id="{1D330824-0088-408F-8DBE-20BC9BE1462D}"/>
              </a:ext>
            </a:extLst>
          </p:cNvPr>
          <p:cNvGrpSpPr/>
          <p:nvPr/>
        </p:nvGrpSpPr>
        <p:grpSpPr>
          <a:xfrm>
            <a:off x="-19340429" y="11274"/>
            <a:ext cx="12164233" cy="6858000"/>
            <a:chOff x="-16818209" y="11274"/>
            <a:chExt cx="12164233" cy="6858000"/>
          </a:xfrm>
        </p:grpSpPr>
        <p:sp>
          <p:nvSpPr>
            <p:cNvPr id="101" name="Rectangle 100">
              <a:extLst>
                <a:ext uri="{FF2B5EF4-FFF2-40B4-BE49-F238E27FC236}">
                  <a16:creationId xmlns:a16="http://schemas.microsoft.com/office/drawing/2014/main" id="{4F74E032-B2A0-452B-B53F-B1F996969182}"/>
                </a:ext>
              </a:extLst>
            </p:cNvPr>
            <p:cNvSpPr/>
            <p:nvPr/>
          </p:nvSpPr>
          <p:spPr>
            <a:xfrm>
              <a:off x="-16818209" y="1127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2" name="Group 101">
              <a:extLst>
                <a:ext uri="{FF2B5EF4-FFF2-40B4-BE49-F238E27FC236}">
                  <a16:creationId xmlns:a16="http://schemas.microsoft.com/office/drawing/2014/main" id="{208878C4-941A-4241-87EA-D3311EF0A6E9}"/>
                </a:ext>
              </a:extLst>
            </p:cNvPr>
            <p:cNvGrpSpPr/>
            <p:nvPr/>
          </p:nvGrpSpPr>
          <p:grpSpPr>
            <a:xfrm>
              <a:off x="-5891105" y="2212109"/>
              <a:ext cx="1237129" cy="2456330"/>
              <a:chOff x="10927104" y="2200835"/>
              <a:chExt cx="1237129" cy="2456330"/>
            </a:xfrm>
            <a:solidFill>
              <a:srgbClr val="92D050"/>
            </a:solidFill>
          </p:grpSpPr>
          <p:sp>
            <p:nvSpPr>
              <p:cNvPr id="103" name="Freeform: Shape 102">
                <a:extLst>
                  <a:ext uri="{FF2B5EF4-FFF2-40B4-BE49-F238E27FC236}">
                    <a16:creationId xmlns:a16="http://schemas.microsoft.com/office/drawing/2014/main" id="{897416EB-1F88-4FCD-BFDD-417A3B47BFCC}"/>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4" name="TextBox 103">
                <a:extLst>
                  <a:ext uri="{FF2B5EF4-FFF2-40B4-BE49-F238E27FC236}">
                    <a16:creationId xmlns:a16="http://schemas.microsoft.com/office/drawing/2014/main" id="{9977377A-723C-401A-8AD3-CD22B24656C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Testing</a:t>
                </a:r>
              </a:p>
            </p:txBody>
          </p:sp>
        </p:grpSp>
        <p:pic>
          <p:nvPicPr>
            <p:cNvPr id="105" name="Picture 104">
              <a:extLst>
                <a:ext uri="{FF2B5EF4-FFF2-40B4-BE49-F238E27FC236}">
                  <a16:creationId xmlns:a16="http://schemas.microsoft.com/office/drawing/2014/main" id="{B3B5BBC3-4D86-4C24-BA65-7FE6EDE08AA4}"/>
                </a:ext>
              </a:extLst>
            </p:cNvPr>
            <p:cNvPicPr>
              <a:picLocks noChangeAspect="1"/>
            </p:cNvPicPr>
            <p:nvPr/>
          </p:nvPicPr>
          <p:blipFill>
            <a:blip r:embed="rId19"/>
            <a:stretch>
              <a:fillRect/>
            </a:stretch>
          </p:blipFill>
          <p:spPr>
            <a:xfrm rot="16200000">
              <a:off x="-5874373" y="3108580"/>
              <a:ext cx="663388" cy="663388"/>
            </a:xfrm>
            <a:prstGeom prst="rect">
              <a:avLst/>
            </a:prstGeom>
          </p:spPr>
        </p:pic>
      </p:grpSp>
      <p:grpSp>
        <p:nvGrpSpPr>
          <p:cNvPr id="5" name="Group 4">
            <a:extLst>
              <a:ext uri="{FF2B5EF4-FFF2-40B4-BE49-F238E27FC236}">
                <a16:creationId xmlns:a16="http://schemas.microsoft.com/office/drawing/2014/main" id="{7921A158-2456-476A-ACCE-1AE2B6D370F3}"/>
              </a:ext>
            </a:extLst>
          </p:cNvPr>
          <p:cNvGrpSpPr/>
          <p:nvPr/>
        </p:nvGrpSpPr>
        <p:grpSpPr>
          <a:xfrm>
            <a:off x="-19865324" y="11430"/>
            <a:ext cx="12164233" cy="6858000"/>
            <a:chOff x="-17297384" y="11430"/>
            <a:chExt cx="12164233" cy="6858000"/>
          </a:xfrm>
        </p:grpSpPr>
        <p:sp>
          <p:nvSpPr>
            <p:cNvPr id="106" name="Rectangle 105">
              <a:extLst>
                <a:ext uri="{FF2B5EF4-FFF2-40B4-BE49-F238E27FC236}">
                  <a16:creationId xmlns:a16="http://schemas.microsoft.com/office/drawing/2014/main" id="{5322BCD8-B9AA-4F1A-904D-4214B67BA855}"/>
                </a:ext>
              </a:extLst>
            </p:cNvPr>
            <p:cNvSpPr/>
            <p:nvPr/>
          </p:nvSpPr>
          <p:spPr>
            <a:xfrm>
              <a:off x="-17297384"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7" name="Group 106">
              <a:extLst>
                <a:ext uri="{FF2B5EF4-FFF2-40B4-BE49-F238E27FC236}">
                  <a16:creationId xmlns:a16="http://schemas.microsoft.com/office/drawing/2014/main" id="{747B2932-49C2-403F-B9EE-C9D301A44D41}"/>
                </a:ext>
              </a:extLst>
            </p:cNvPr>
            <p:cNvGrpSpPr/>
            <p:nvPr/>
          </p:nvGrpSpPr>
          <p:grpSpPr>
            <a:xfrm>
              <a:off x="-6370280" y="2200835"/>
              <a:ext cx="1237129" cy="2456330"/>
              <a:chOff x="10927104" y="2200835"/>
              <a:chExt cx="1237129" cy="2456330"/>
            </a:xfrm>
            <a:solidFill>
              <a:schemeClr val="accent2">
                <a:lumMod val="75000"/>
              </a:schemeClr>
            </a:solidFill>
          </p:grpSpPr>
          <p:sp>
            <p:nvSpPr>
              <p:cNvPr id="108" name="Freeform: Shape 107">
                <a:extLst>
                  <a:ext uri="{FF2B5EF4-FFF2-40B4-BE49-F238E27FC236}">
                    <a16:creationId xmlns:a16="http://schemas.microsoft.com/office/drawing/2014/main" id="{2A20210E-9BC4-4C2A-811B-687B15E8FA2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9" name="TextBox 108">
                <a:extLst>
                  <a:ext uri="{FF2B5EF4-FFF2-40B4-BE49-F238E27FC236}">
                    <a16:creationId xmlns:a16="http://schemas.microsoft.com/office/drawing/2014/main" id="{E9C000EC-0D9F-474B-81F8-D3614247155D}"/>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Result</a:t>
                </a:r>
              </a:p>
            </p:txBody>
          </p:sp>
        </p:grpSp>
        <p:pic>
          <p:nvPicPr>
            <p:cNvPr id="110" name="Picture 109">
              <a:extLst>
                <a:ext uri="{FF2B5EF4-FFF2-40B4-BE49-F238E27FC236}">
                  <a16:creationId xmlns:a16="http://schemas.microsoft.com/office/drawing/2014/main" id="{8866ADA1-C641-4B54-AA6C-CCBDD3348A06}"/>
                </a:ext>
              </a:extLst>
            </p:cNvPr>
            <p:cNvPicPr>
              <a:picLocks noChangeAspect="1"/>
            </p:cNvPicPr>
            <p:nvPr/>
          </p:nvPicPr>
          <p:blipFill>
            <a:blip r:embed="rId20"/>
            <a:stretch>
              <a:fillRect/>
            </a:stretch>
          </p:blipFill>
          <p:spPr>
            <a:xfrm rot="16200000">
              <a:off x="-6285714" y="3173506"/>
              <a:ext cx="510989" cy="510989"/>
            </a:xfrm>
            <a:prstGeom prst="rect">
              <a:avLst/>
            </a:prstGeom>
          </p:spPr>
        </p:pic>
      </p:grpSp>
      <p:grpSp>
        <p:nvGrpSpPr>
          <p:cNvPr id="2" name="Group 1">
            <a:extLst>
              <a:ext uri="{FF2B5EF4-FFF2-40B4-BE49-F238E27FC236}">
                <a16:creationId xmlns:a16="http://schemas.microsoft.com/office/drawing/2014/main" id="{1FCE99C7-DCA9-4AB0-B584-C629292DB967}"/>
              </a:ext>
            </a:extLst>
          </p:cNvPr>
          <p:cNvGrpSpPr/>
          <p:nvPr/>
        </p:nvGrpSpPr>
        <p:grpSpPr>
          <a:xfrm>
            <a:off x="-20365418" y="11247"/>
            <a:ext cx="12164233" cy="6858000"/>
            <a:chOff x="-17766998" y="11247"/>
            <a:chExt cx="12164233" cy="6858000"/>
          </a:xfrm>
        </p:grpSpPr>
        <p:sp>
          <p:nvSpPr>
            <p:cNvPr id="111" name="Rectangle 110">
              <a:extLst>
                <a:ext uri="{FF2B5EF4-FFF2-40B4-BE49-F238E27FC236}">
                  <a16:creationId xmlns:a16="http://schemas.microsoft.com/office/drawing/2014/main" id="{C941B9E8-B273-491D-BFCA-34A34C59DA45}"/>
                </a:ext>
              </a:extLst>
            </p:cNvPr>
            <p:cNvSpPr/>
            <p:nvPr/>
          </p:nvSpPr>
          <p:spPr>
            <a:xfrm>
              <a:off x="-17766998" y="11247"/>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2" name="Group 111">
              <a:extLst>
                <a:ext uri="{FF2B5EF4-FFF2-40B4-BE49-F238E27FC236}">
                  <a16:creationId xmlns:a16="http://schemas.microsoft.com/office/drawing/2014/main" id="{4C026B2A-B1A4-4B04-9362-0FE80074EEDE}"/>
                </a:ext>
              </a:extLst>
            </p:cNvPr>
            <p:cNvGrpSpPr/>
            <p:nvPr/>
          </p:nvGrpSpPr>
          <p:grpSpPr>
            <a:xfrm>
              <a:off x="-6839894" y="2189222"/>
              <a:ext cx="1237129" cy="2456330"/>
              <a:chOff x="10927104" y="2200835"/>
              <a:chExt cx="1237129" cy="2456330"/>
            </a:xfrm>
            <a:solidFill>
              <a:srgbClr val="00B050"/>
            </a:solidFill>
          </p:grpSpPr>
          <p:sp>
            <p:nvSpPr>
              <p:cNvPr id="113" name="Freeform: Shape 112">
                <a:extLst>
                  <a:ext uri="{FF2B5EF4-FFF2-40B4-BE49-F238E27FC236}">
                    <a16:creationId xmlns:a16="http://schemas.microsoft.com/office/drawing/2014/main" id="{F713FD38-0806-4F55-8D5D-14998013850A}"/>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14" name="TextBox 113">
                <a:extLst>
                  <a:ext uri="{FF2B5EF4-FFF2-40B4-BE49-F238E27FC236}">
                    <a16:creationId xmlns:a16="http://schemas.microsoft.com/office/drawing/2014/main" id="{F9A87DD7-3856-47C0-9A18-C811AE8793B2}"/>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Conclusion</a:t>
                </a:r>
              </a:p>
            </p:txBody>
          </p:sp>
        </p:grpSp>
        <p:pic>
          <p:nvPicPr>
            <p:cNvPr id="115" name="Picture 114">
              <a:extLst>
                <a:ext uri="{FF2B5EF4-FFF2-40B4-BE49-F238E27FC236}">
                  <a16:creationId xmlns:a16="http://schemas.microsoft.com/office/drawing/2014/main" id="{7C9D8949-50E3-4875-870B-E1D02DB1B615}"/>
                </a:ext>
              </a:extLst>
            </p:cNvPr>
            <p:cNvPicPr>
              <a:picLocks noChangeAspect="1"/>
            </p:cNvPicPr>
            <p:nvPr/>
          </p:nvPicPr>
          <p:blipFill>
            <a:blip r:embed="rId21"/>
            <a:stretch>
              <a:fillRect/>
            </a:stretch>
          </p:blipFill>
          <p:spPr>
            <a:xfrm rot="16200000">
              <a:off x="-6751445" y="3121551"/>
              <a:ext cx="591671" cy="591671"/>
            </a:xfrm>
            <a:prstGeom prst="rect">
              <a:avLst/>
            </a:prstGeom>
          </p:spPr>
        </p:pic>
      </p:grpSp>
      <p:sp>
        <p:nvSpPr>
          <p:cNvPr id="3" name="TextBox 2">
            <a:extLst>
              <a:ext uri="{FF2B5EF4-FFF2-40B4-BE49-F238E27FC236}">
                <a16:creationId xmlns:a16="http://schemas.microsoft.com/office/drawing/2014/main" id="{AAE3EDB7-8D38-487A-A951-770C360E1573}"/>
              </a:ext>
            </a:extLst>
          </p:cNvPr>
          <p:cNvSpPr txBox="1"/>
          <p:nvPr/>
        </p:nvSpPr>
        <p:spPr>
          <a:xfrm>
            <a:off x="2110539" y="600364"/>
            <a:ext cx="5680633" cy="707886"/>
          </a:xfrm>
          <a:prstGeom prst="rect">
            <a:avLst/>
          </a:prstGeom>
          <a:noFill/>
        </p:spPr>
        <p:txBody>
          <a:bodyPr wrap="square" rtlCol="0">
            <a:spAutoFit/>
          </a:bodyPr>
          <a:lstStyle/>
          <a:p>
            <a:r>
              <a:rPr lang="en-IN" sz="4000" b="1" dirty="0">
                <a:solidFill>
                  <a:schemeClr val="accent5"/>
                </a:solidFill>
                <a:latin typeface="Tw Cen MT" panose="020B0602020104020603" pitchFamily="34" charset="0"/>
              </a:rPr>
              <a:t>Android phone: </a:t>
            </a:r>
          </a:p>
        </p:txBody>
      </p:sp>
      <p:pic>
        <p:nvPicPr>
          <p:cNvPr id="7" name="Picture 6">
            <a:extLst>
              <a:ext uri="{FF2B5EF4-FFF2-40B4-BE49-F238E27FC236}">
                <a16:creationId xmlns:a16="http://schemas.microsoft.com/office/drawing/2014/main" id="{1CBC96D2-F992-439A-82A4-F1856E06608C}"/>
              </a:ext>
            </a:extLst>
          </p:cNvPr>
          <p:cNvPicPr>
            <a:picLocks noChangeAspect="1"/>
          </p:cNvPicPr>
          <p:nvPr/>
        </p:nvPicPr>
        <p:blipFill>
          <a:blip r:embed="rId22"/>
          <a:stretch>
            <a:fillRect/>
          </a:stretch>
        </p:blipFill>
        <p:spPr>
          <a:xfrm>
            <a:off x="3998054" y="1480127"/>
            <a:ext cx="4876800" cy="4876800"/>
          </a:xfrm>
          <a:prstGeom prst="rect">
            <a:avLst/>
          </a:prstGeom>
        </p:spPr>
      </p:pic>
    </p:spTree>
    <p:extLst>
      <p:ext uri="{BB962C8B-B14F-4D97-AF65-F5344CB8AC3E}">
        <p14:creationId xmlns:p14="http://schemas.microsoft.com/office/powerpoint/2010/main" val="1715298714"/>
      </p:ext>
    </p:extLst>
  </p:cSld>
  <p:clrMapOvr>
    <a:masterClrMapping/>
  </p:clrMapOvr>
  <p:transition spd="slow">
    <p:cover dir="r"/>
    <p:sndAc>
      <p:stSnd>
        <p:snd r:embed="rId2" name="click.wav"/>
      </p:stSnd>
    </p:sndAc>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7" name="Group 116">
            <a:extLst>
              <a:ext uri="{FF2B5EF4-FFF2-40B4-BE49-F238E27FC236}">
                <a16:creationId xmlns:a16="http://schemas.microsoft.com/office/drawing/2014/main" id="{EDA28C03-7632-4241-95B7-FBB636F961F7}"/>
              </a:ext>
            </a:extLst>
          </p:cNvPr>
          <p:cNvGrpSpPr/>
          <p:nvPr/>
        </p:nvGrpSpPr>
        <p:grpSpPr>
          <a:xfrm>
            <a:off x="32933" y="9115"/>
            <a:ext cx="12164233" cy="6858000"/>
            <a:chOff x="35784" y="9284"/>
            <a:chExt cx="12164233" cy="6858000"/>
          </a:xfrm>
        </p:grpSpPr>
        <p:sp>
          <p:nvSpPr>
            <p:cNvPr id="4" name="Rectangle 3">
              <a:extLst>
                <a:ext uri="{FF2B5EF4-FFF2-40B4-BE49-F238E27FC236}">
                  <a16:creationId xmlns:a16="http://schemas.microsoft.com/office/drawing/2014/main" id="{5325182F-DD99-4A1B-A101-4E4A66FEA396}"/>
                </a:ext>
              </a:extLst>
            </p:cNvPr>
            <p:cNvSpPr/>
            <p:nvPr/>
          </p:nvSpPr>
          <p:spPr>
            <a:xfrm>
              <a:off x="35784" y="928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5" name="Group 14">
              <a:extLst>
                <a:ext uri="{FF2B5EF4-FFF2-40B4-BE49-F238E27FC236}">
                  <a16:creationId xmlns:a16="http://schemas.microsoft.com/office/drawing/2014/main" id="{3612D5D8-A1B2-470F-913B-0E3CB2D318D0}"/>
                </a:ext>
              </a:extLst>
            </p:cNvPr>
            <p:cNvGrpSpPr/>
            <p:nvPr/>
          </p:nvGrpSpPr>
          <p:grpSpPr>
            <a:xfrm>
              <a:off x="10962888" y="2189405"/>
              <a:ext cx="1237129" cy="2456330"/>
              <a:chOff x="10927104" y="2200835"/>
              <a:chExt cx="1237129" cy="2456330"/>
            </a:xfrm>
          </p:grpSpPr>
          <p:sp>
            <p:nvSpPr>
              <p:cNvPr id="9" name="Freeform: Shape 8">
                <a:extLst>
                  <a:ext uri="{FF2B5EF4-FFF2-40B4-BE49-F238E27FC236}">
                    <a16:creationId xmlns:a16="http://schemas.microsoft.com/office/drawing/2014/main" id="{1B197C8E-43B8-4E09-8B8F-86809218EB6A}"/>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 name="TextBox 9">
                <a:extLst>
                  <a:ext uri="{FF2B5EF4-FFF2-40B4-BE49-F238E27FC236}">
                    <a16:creationId xmlns:a16="http://schemas.microsoft.com/office/drawing/2014/main" id="{F0329830-636B-4BF1-AAD4-1B1F3AC6965A}"/>
                  </a:ext>
                </a:extLst>
              </p:cNvPr>
              <p:cNvSpPr txBox="1"/>
              <p:nvPr/>
            </p:nvSpPr>
            <p:spPr>
              <a:xfrm rot="16200000">
                <a:off x="10815481" y="3167390"/>
                <a:ext cx="2106706" cy="523220"/>
              </a:xfrm>
              <a:prstGeom prst="rect">
                <a:avLst/>
              </a:prstGeom>
              <a:noFill/>
            </p:spPr>
            <p:txBody>
              <a:bodyPr wrap="square" rtlCol="0">
                <a:spAutoFit/>
              </a:bodyPr>
              <a:lstStyle/>
              <a:p>
                <a:pPr algn="ctr"/>
                <a:r>
                  <a:rPr lang="en-IN" sz="2800" b="1" dirty="0">
                    <a:solidFill>
                      <a:schemeClr val="bg2"/>
                    </a:solidFill>
                    <a:latin typeface="Tw Cen MT" panose="020B0602020104020603" pitchFamily="34" charset="0"/>
                  </a:rPr>
                  <a:t>Title</a:t>
                </a:r>
              </a:p>
            </p:txBody>
          </p:sp>
          <p:pic>
            <p:nvPicPr>
              <p:cNvPr id="14" name="Picture 13">
                <a:extLst>
                  <a:ext uri="{FF2B5EF4-FFF2-40B4-BE49-F238E27FC236}">
                    <a16:creationId xmlns:a16="http://schemas.microsoft.com/office/drawing/2014/main" id="{C453BAB4-FDD7-4731-BBE6-4FF701A52ABF}"/>
                  </a:ext>
                </a:extLst>
              </p:cNvPr>
              <p:cNvPicPr>
                <a:picLocks noChangeAspect="1"/>
              </p:cNvPicPr>
              <p:nvPr/>
            </p:nvPicPr>
            <p:blipFill>
              <a:blip r:embed="rId3"/>
              <a:stretch>
                <a:fillRect/>
              </a:stretch>
            </p:blipFill>
            <p:spPr>
              <a:xfrm rot="16200000">
                <a:off x="11030197" y="3171264"/>
                <a:ext cx="515471" cy="515471"/>
              </a:xfrm>
              <a:prstGeom prst="rect">
                <a:avLst/>
              </a:prstGeom>
            </p:spPr>
          </p:pic>
        </p:grpSp>
      </p:grpSp>
      <p:grpSp>
        <p:nvGrpSpPr>
          <p:cNvPr id="116" name="Group 115">
            <a:extLst>
              <a:ext uri="{FF2B5EF4-FFF2-40B4-BE49-F238E27FC236}">
                <a16:creationId xmlns:a16="http://schemas.microsoft.com/office/drawing/2014/main" id="{A1A8396F-0CE5-401D-A629-7EF0B937BE7A}"/>
              </a:ext>
            </a:extLst>
          </p:cNvPr>
          <p:cNvGrpSpPr/>
          <p:nvPr/>
        </p:nvGrpSpPr>
        <p:grpSpPr>
          <a:xfrm>
            <a:off x="29930" y="9284"/>
            <a:ext cx="12164233" cy="6858000"/>
            <a:chOff x="-450130" y="9284"/>
            <a:chExt cx="12164233" cy="6858000"/>
          </a:xfrm>
        </p:grpSpPr>
        <p:sp>
          <p:nvSpPr>
            <p:cNvPr id="16" name="Rectangle 15">
              <a:extLst>
                <a:ext uri="{FF2B5EF4-FFF2-40B4-BE49-F238E27FC236}">
                  <a16:creationId xmlns:a16="http://schemas.microsoft.com/office/drawing/2014/main" id="{2EB8F937-046F-4E9F-9A9C-F21B01918C67}"/>
                </a:ext>
              </a:extLst>
            </p:cNvPr>
            <p:cNvSpPr/>
            <p:nvPr/>
          </p:nvSpPr>
          <p:spPr>
            <a:xfrm>
              <a:off x="-450130" y="928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7" name="Group 16">
              <a:extLst>
                <a:ext uri="{FF2B5EF4-FFF2-40B4-BE49-F238E27FC236}">
                  <a16:creationId xmlns:a16="http://schemas.microsoft.com/office/drawing/2014/main" id="{15EB636C-4A35-4CB9-9765-BE5EEB83BA81}"/>
                </a:ext>
              </a:extLst>
            </p:cNvPr>
            <p:cNvGrpSpPr/>
            <p:nvPr/>
          </p:nvGrpSpPr>
          <p:grpSpPr>
            <a:xfrm>
              <a:off x="10476974" y="2210119"/>
              <a:ext cx="1237129" cy="2456330"/>
              <a:chOff x="10927104" y="2200835"/>
              <a:chExt cx="1237129" cy="2456330"/>
            </a:xfrm>
            <a:solidFill>
              <a:srgbClr val="00B0F0"/>
            </a:solidFill>
          </p:grpSpPr>
          <p:sp>
            <p:nvSpPr>
              <p:cNvPr id="18" name="Freeform: Shape 17">
                <a:extLst>
                  <a:ext uri="{FF2B5EF4-FFF2-40B4-BE49-F238E27FC236}">
                    <a16:creationId xmlns:a16="http://schemas.microsoft.com/office/drawing/2014/main" id="{A175329F-AD58-40ED-BAE9-3E71D36E44D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9" name="TextBox 18">
                <a:extLst>
                  <a:ext uri="{FF2B5EF4-FFF2-40B4-BE49-F238E27FC236}">
                    <a16:creationId xmlns:a16="http://schemas.microsoft.com/office/drawing/2014/main" id="{973C6430-B429-4E48-846F-1FF675FC6845}"/>
                  </a:ext>
                </a:extLst>
              </p:cNvPr>
              <p:cNvSpPr txBox="1"/>
              <p:nvPr/>
            </p:nvSpPr>
            <p:spPr>
              <a:xfrm rot="16200000">
                <a:off x="10815481" y="3167390"/>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Members</a:t>
                </a:r>
              </a:p>
            </p:txBody>
          </p:sp>
        </p:grpSp>
        <p:pic>
          <p:nvPicPr>
            <p:cNvPr id="20" name="Picture 19">
              <a:extLst>
                <a:ext uri="{FF2B5EF4-FFF2-40B4-BE49-F238E27FC236}">
                  <a16:creationId xmlns:a16="http://schemas.microsoft.com/office/drawing/2014/main" id="{CB703892-499F-4AAC-9BDA-766DBB9E5DAC}"/>
                </a:ext>
              </a:extLst>
            </p:cNvPr>
            <p:cNvPicPr>
              <a:picLocks noChangeAspect="1"/>
            </p:cNvPicPr>
            <p:nvPr/>
          </p:nvPicPr>
          <p:blipFill>
            <a:blip r:embed="rId4"/>
            <a:stretch>
              <a:fillRect/>
            </a:stretch>
          </p:blipFill>
          <p:spPr>
            <a:xfrm rot="16200000">
              <a:off x="10449207" y="3059525"/>
              <a:ext cx="757518" cy="757518"/>
            </a:xfrm>
            <a:prstGeom prst="rect">
              <a:avLst/>
            </a:prstGeom>
          </p:spPr>
        </p:pic>
      </p:grpSp>
      <p:grpSp>
        <p:nvGrpSpPr>
          <p:cNvPr id="90" name="Group 89">
            <a:extLst>
              <a:ext uri="{FF2B5EF4-FFF2-40B4-BE49-F238E27FC236}">
                <a16:creationId xmlns:a16="http://schemas.microsoft.com/office/drawing/2014/main" id="{AE831CE4-E4C3-4FB2-B204-7CF09484CB7D}"/>
              </a:ext>
            </a:extLst>
          </p:cNvPr>
          <p:cNvGrpSpPr/>
          <p:nvPr/>
        </p:nvGrpSpPr>
        <p:grpSpPr>
          <a:xfrm>
            <a:off x="33472" y="11247"/>
            <a:ext cx="12172808" cy="6858000"/>
            <a:chOff x="-949508" y="11247"/>
            <a:chExt cx="12172808" cy="6858000"/>
          </a:xfrm>
        </p:grpSpPr>
        <p:sp>
          <p:nvSpPr>
            <p:cNvPr id="26" name="Rectangle 25">
              <a:extLst>
                <a:ext uri="{FF2B5EF4-FFF2-40B4-BE49-F238E27FC236}">
                  <a16:creationId xmlns:a16="http://schemas.microsoft.com/office/drawing/2014/main" id="{AD61848D-D5E7-4749-BB08-70A1449180C7}"/>
                </a:ext>
              </a:extLst>
            </p:cNvPr>
            <p:cNvSpPr/>
            <p:nvPr/>
          </p:nvSpPr>
          <p:spPr>
            <a:xfrm>
              <a:off x="-949508" y="11247"/>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7" name="Group 26">
              <a:extLst>
                <a:ext uri="{FF2B5EF4-FFF2-40B4-BE49-F238E27FC236}">
                  <a16:creationId xmlns:a16="http://schemas.microsoft.com/office/drawing/2014/main" id="{6565B95C-496C-4C2B-AF37-5C72263B34B3}"/>
                </a:ext>
              </a:extLst>
            </p:cNvPr>
            <p:cNvGrpSpPr/>
            <p:nvPr/>
          </p:nvGrpSpPr>
          <p:grpSpPr>
            <a:xfrm>
              <a:off x="9986171" y="2180120"/>
              <a:ext cx="1237129" cy="2456330"/>
              <a:chOff x="10927104" y="2200835"/>
              <a:chExt cx="1237129" cy="2456330"/>
            </a:xfrm>
            <a:solidFill>
              <a:srgbClr val="00B050"/>
            </a:solidFill>
          </p:grpSpPr>
          <p:sp>
            <p:nvSpPr>
              <p:cNvPr id="28" name="Freeform: Shape 27">
                <a:extLst>
                  <a:ext uri="{FF2B5EF4-FFF2-40B4-BE49-F238E27FC236}">
                    <a16:creationId xmlns:a16="http://schemas.microsoft.com/office/drawing/2014/main" id="{E6224042-4E98-405D-822B-4C4EE1934418}"/>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9" name="TextBox 28">
                <a:extLst>
                  <a:ext uri="{FF2B5EF4-FFF2-40B4-BE49-F238E27FC236}">
                    <a16:creationId xmlns:a16="http://schemas.microsoft.com/office/drawing/2014/main" id="{4B793913-7014-47F8-A9DE-CF207EE7F8F5}"/>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Introduction</a:t>
                </a:r>
              </a:p>
            </p:txBody>
          </p:sp>
        </p:grpSp>
        <p:pic>
          <p:nvPicPr>
            <p:cNvPr id="30" name="Picture 29">
              <a:extLst>
                <a:ext uri="{FF2B5EF4-FFF2-40B4-BE49-F238E27FC236}">
                  <a16:creationId xmlns:a16="http://schemas.microsoft.com/office/drawing/2014/main" id="{88271813-6BF2-4092-8659-8524814A75DE}"/>
                </a:ext>
              </a:extLst>
            </p:cNvPr>
            <p:cNvPicPr>
              <a:picLocks noChangeAspect="1"/>
            </p:cNvPicPr>
            <p:nvPr/>
          </p:nvPicPr>
          <p:blipFill>
            <a:blip r:embed="rId5"/>
            <a:stretch>
              <a:fillRect/>
            </a:stretch>
          </p:blipFill>
          <p:spPr>
            <a:xfrm rot="16200000">
              <a:off x="10017285" y="3089461"/>
              <a:ext cx="679076" cy="679076"/>
            </a:xfrm>
            <a:prstGeom prst="rect">
              <a:avLst/>
            </a:prstGeom>
          </p:spPr>
        </p:pic>
      </p:grpSp>
      <p:grpSp>
        <p:nvGrpSpPr>
          <p:cNvPr id="89" name="Group 88">
            <a:extLst>
              <a:ext uri="{FF2B5EF4-FFF2-40B4-BE49-F238E27FC236}">
                <a16:creationId xmlns:a16="http://schemas.microsoft.com/office/drawing/2014/main" id="{C2E84346-7496-47A3-AB32-A44B0F87C730}"/>
              </a:ext>
            </a:extLst>
          </p:cNvPr>
          <p:cNvGrpSpPr/>
          <p:nvPr/>
        </p:nvGrpSpPr>
        <p:grpSpPr>
          <a:xfrm>
            <a:off x="45456" y="15889"/>
            <a:ext cx="12175498" cy="6858000"/>
            <a:chOff x="-1455684" y="15889"/>
            <a:chExt cx="12175498" cy="6858000"/>
          </a:xfrm>
        </p:grpSpPr>
        <p:sp>
          <p:nvSpPr>
            <p:cNvPr id="31" name="Rectangle 30">
              <a:extLst>
                <a:ext uri="{FF2B5EF4-FFF2-40B4-BE49-F238E27FC236}">
                  <a16:creationId xmlns:a16="http://schemas.microsoft.com/office/drawing/2014/main" id="{B767135F-2766-4734-B0A2-AC43583E7F39}"/>
                </a:ext>
              </a:extLst>
            </p:cNvPr>
            <p:cNvSpPr/>
            <p:nvPr/>
          </p:nvSpPr>
          <p:spPr>
            <a:xfrm>
              <a:off x="-1455684" y="15889"/>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2" name="Group 31">
              <a:extLst>
                <a:ext uri="{FF2B5EF4-FFF2-40B4-BE49-F238E27FC236}">
                  <a16:creationId xmlns:a16="http://schemas.microsoft.com/office/drawing/2014/main" id="{C39475E1-8596-41D0-84C1-894EA09817D8}"/>
                </a:ext>
              </a:extLst>
            </p:cNvPr>
            <p:cNvGrpSpPr/>
            <p:nvPr/>
          </p:nvGrpSpPr>
          <p:grpSpPr>
            <a:xfrm>
              <a:off x="9482685" y="2211263"/>
              <a:ext cx="1237129" cy="2456330"/>
              <a:chOff x="10927104" y="2200835"/>
              <a:chExt cx="1237129" cy="2456330"/>
            </a:xfrm>
            <a:solidFill>
              <a:srgbClr val="FF0000"/>
            </a:solidFill>
          </p:grpSpPr>
          <p:sp>
            <p:nvSpPr>
              <p:cNvPr id="33" name="Freeform: Shape 32">
                <a:extLst>
                  <a:ext uri="{FF2B5EF4-FFF2-40B4-BE49-F238E27FC236}">
                    <a16:creationId xmlns:a16="http://schemas.microsoft.com/office/drawing/2014/main" id="{87EE726A-7909-4DC5-A56E-BBEABFAF9F44}"/>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4" name="TextBox 33">
                <a:extLst>
                  <a:ext uri="{FF2B5EF4-FFF2-40B4-BE49-F238E27FC236}">
                    <a16:creationId xmlns:a16="http://schemas.microsoft.com/office/drawing/2014/main" id="{6E9B433E-1990-40F8-996A-85486588905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Limitations</a:t>
                </a:r>
              </a:p>
            </p:txBody>
          </p:sp>
        </p:grpSp>
        <p:pic>
          <p:nvPicPr>
            <p:cNvPr id="35" name="Picture 34">
              <a:extLst>
                <a:ext uri="{FF2B5EF4-FFF2-40B4-BE49-F238E27FC236}">
                  <a16:creationId xmlns:a16="http://schemas.microsoft.com/office/drawing/2014/main" id="{9A8AC200-C2FC-41F3-AF7F-6DD411A86024}"/>
                </a:ext>
              </a:extLst>
            </p:cNvPr>
            <p:cNvPicPr>
              <a:picLocks noChangeAspect="1"/>
            </p:cNvPicPr>
            <p:nvPr/>
          </p:nvPicPr>
          <p:blipFill>
            <a:blip r:embed="rId6"/>
            <a:stretch>
              <a:fillRect/>
            </a:stretch>
          </p:blipFill>
          <p:spPr>
            <a:xfrm rot="16200000">
              <a:off x="9648726" y="3266113"/>
              <a:ext cx="526677" cy="526677"/>
            </a:xfrm>
            <a:prstGeom prst="rect">
              <a:avLst/>
            </a:prstGeom>
          </p:spPr>
        </p:pic>
      </p:grpSp>
      <p:grpSp>
        <p:nvGrpSpPr>
          <p:cNvPr id="88" name="Group 87">
            <a:extLst>
              <a:ext uri="{FF2B5EF4-FFF2-40B4-BE49-F238E27FC236}">
                <a16:creationId xmlns:a16="http://schemas.microsoft.com/office/drawing/2014/main" id="{FB9B051E-DCD0-4788-9FED-EBD1E7F8D1AF}"/>
              </a:ext>
            </a:extLst>
          </p:cNvPr>
          <p:cNvGrpSpPr/>
          <p:nvPr/>
        </p:nvGrpSpPr>
        <p:grpSpPr>
          <a:xfrm>
            <a:off x="9203" y="9115"/>
            <a:ext cx="12168102" cy="6858000"/>
            <a:chOff x="16823" y="9115"/>
            <a:chExt cx="12168102" cy="6858000"/>
          </a:xfrm>
        </p:grpSpPr>
        <p:sp>
          <p:nvSpPr>
            <p:cNvPr id="36" name="Rectangle 35">
              <a:extLst>
                <a:ext uri="{FF2B5EF4-FFF2-40B4-BE49-F238E27FC236}">
                  <a16:creationId xmlns:a16="http://schemas.microsoft.com/office/drawing/2014/main" id="{C88FE640-3612-4C1B-AF94-A128409FA538}"/>
                </a:ext>
              </a:extLst>
            </p:cNvPr>
            <p:cNvSpPr/>
            <p:nvPr/>
          </p:nvSpPr>
          <p:spPr>
            <a:xfrm>
              <a:off x="16823" y="9115"/>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7" name="Group 36">
              <a:extLst>
                <a:ext uri="{FF2B5EF4-FFF2-40B4-BE49-F238E27FC236}">
                  <a16:creationId xmlns:a16="http://schemas.microsoft.com/office/drawing/2014/main" id="{AD5D548A-92F7-4135-AB69-CD5CE23A414D}"/>
                </a:ext>
              </a:extLst>
            </p:cNvPr>
            <p:cNvGrpSpPr/>
            <p:nvPr/>
          </p:nvGrpSpPr>
          <p:grpSpPr>
            <a:xfrm>
              <a:off x="10947796" y="2200666"/>
              <a:ext cx="1237129" cy="2456330"/>
              <a:chOff x="10927104" y="2200835"/>
              <a:chExt cx="1237129" cy="2456330"/>
            </a:xfrm>
            <a:solidFill>
              <a:srgbClr val="FFC000"/>
            </a:solidFill>
          </p:grpSpPr>
          <p:sp>
            <p:nvSpPr>
              <p:cNvPr id="38" name="Freeform: Shape 37">
                <a:extLst>
                  <a:ext uri="{FF2B5EF4-FFF2-40B4-BE49-F238E27FC236}">
                    <a16:creationId xmlns:a16="http://schemas.microsoft.com/office/drawing/2014/main" id="{18C77E72-EA61-47B8-A0D1-F9F1B75D007F}"/>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9" name="TextBox 38">
                <a:extLst>
                  <a:ext uri="{FF2B5EF4-FFF2-40B4-BE49-F238E27FC236}">
                    <a16:creationId xmlns:a16="http://schemas.microsoft.com/office/drawing/2014/main" id="{220EC826-C5A3-43F5-A17B-B6C8309F796B}"/>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Method</a:t>
                </a:r>
              </a:p>
            </p:txBody>
          </p:sp>
        </p:grpSp>
        <p:pic>
          <p:nvPicPr>
            <p:cNvPr id="40" name="Picture 39">
              <a:extLst>
                <a:ext uri="{FF2B5EF4-FFF2-40B4-BE49-F238E27FC236}">
                  <a16:creationId xmlns:a16="http://schemas.microsoft.com/office/drawing/2014/main" id="{D1A50F86-95AA-45A5-8740-0F68DB398229}"/>
                </a:ext>
              </a:extLst>
            </p:cNvPr>
            <p:cNvPicPr>
              <a:picLocks noChangeAspect="1"/>
            </p:cNvPicPr>
            <p:nvPr/>
          </p:nvPicPr>
          <p:blipFill>
            <a:blip r:embed="rId7"/>
            <a:stretch>
              <a:fillRect/>
            </a:stretch>
          </p:blipFill>
          <p:spPr>
            <a:xfrm rot="16200000">
              <a:off x="11125672" y="3266113"/>
              <a:ext cx="560294" cy="560294"/>
            </a:xfrm>
            <a:prstGeom prst="rect">
              <a:avLst/>
            </a:prstGeom>
          </p:spPr>
        </p:pic>
      </p:grpSp>
      <p:grpSp>
        <p:nvGrpSpPr>
          <p:cNvPr id="87" name="Group 86">
            <a:extLst>
              <a:ext uri="{FF2B5EF4-FFF2-40B4-BE49-F238E27FC236}">
                <a16:creationId xmlns:a16="http://schemas.microsoft.com/office/drawing/2014/main" id="{615E9441-0DC6-467A-AA6D-A8E12A3684BE}"/>
              </a:ext>
            </a:extLst>
          </p:cNvPr>
          <p:cNvGrpSpPr/>
          <p:nvPr/>
        </p:nvGrpSpPr>
        <p:grpSpPr>
          <a:xfrm>
            <a:off x="31912" y="21662"/>
            <a:ext cx="12164233" cy="6858000"/>
            <a:chOff x="-402428" y="6422"/>
            <a:chExt cx="12164233" cy="6858000"/>
          </a:xfrm>
        </p:grpSpPr>
        <p:sp>
          <p:nvSpPr>
            <p:cNvPr id="41" name="Rectangle 40">
              <a:extLst>
                <a:ext uri="{FF2B5EF4-FFF2-40B4-BE49-F238E27FC236}">
                  <a16:creationId xmlns:a16="http://schemas.microsoft.com/office/drawing/2014/main" id="{A30B1E40-39AE-4974-995D-E1A2AF3EF53F}"/>
                </a:ext>
              </a:extLst>
            </p:cNvPr>
            <p:cNvSpPr/>
            <p:nvPr/>
          </p:nvSpPr>
          <p:spPr>
            <a:xfrm>
              <a:off x="-402428" y="6422"/>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2" name="Group 41">
              <a:extLst>
                <a:ext uri="{FF2B5EF4-FFF2-40B4-BE49-F238E27FC236}">
                  <a16:creationId xmlns:a16="http://schemas.microsoft.com/office/drawing/2014/main" id="{08B38AC1-4D0D-4CA4-A48B-27D5B1B2AF60}"/>
                </a:ext>
              </a:extLst>
            </p:cNvPr>
            <p:cNvGrpSpPr/>
            <p:nvPr/>
          </p:nvGrpSpPr>
          <p:grpSpPr>
            <a:xfrm>
              <a:off x="10524676" y="2207805"/>
              <a:ext cx="1237129" cy="2456330"/>
              <a:chOff x="10927104" y="2200835"/>
              <a:chExt cx="1237129" cy="2456330"/>
            </a:xfrm>
            <a:solidFill>
              <a:srgbClr val="C00000"/>
            </a:solidFill>
          </p:grpSpPr>
          <p:sp>
            <p:nvSpPr>
              <p:cNvPr id="43" name="Freeform: Shape 42">
                <a:extLst>
                  <a:ext uri="{FF2B5EF4-FFF2-40B4-BE49-F238E27FC236}">
                    <a16:creationId xmlns:a16="http://schemas.microsoft.com/office/drawing/2014/main" id="{0BDA5AF4-D1C1-48D7-9957-BD568E7CB0A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4" name="TextBox 43">
                <a:extLst>
                  <a:ext uri="{FF2B5EF4-FFF2-40B4-BE49-F238E27FC236}">
                    <a16:creationId xmlns:a16="http://schemas.microsoft.com/office/drawing/2014/main" id="{36379DD1-9088-4A09-AE8C-7FB75BB9B91C}"/>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Novelty</a:t>
                </a:r>
              </a:p>
            </p:txBody>
          </p:sp>
        </p:grpSp>
        <p:pic>
          <p:nvPicPr>
            <p:cNvPr id="45" name="Picture 44">
              <a:extLst>
                <a:ext uri="{FF2B5EF4-FFF2-40B4-BE49-F238E27FC236}">
                  <a16:creationId xmlns:a16="http://schemas.microsoft.com/office/drawing/2014/main" id="{CA9A9EF8-7C77-404D-93CF-762A2A0C135C}"/>
                </a:ext>
              </a:extLst>
            </p:cNvPr>
            <p:cNvPicPr>
              <a:picLocks noChangeAspect="1"/>
            </p:cNvPicPr>
            <p:nvPr/>
          </p:nvPicPr>
          <p:blipFill>
            <a:blip r:embed="rId8"/>
            <a:stretch>
              <a:fillRect/>
            </a:stretch>
          </p:blipFill>
          <p:spPr>
            <a:xfrm rot="16200000">
              <a:off x="10594378" y="3178707"/>
              <a:ext cx="614083" cy="614083"/>
            </a:xfrm>
            <a:prstGeom prst="rect">
              <a:avLst/>
            </a:prstGeom>
          </p:spPr>
        </p:pic>
      </p:grpSp>
      <p:grpSp>
        <p:nvGrpSpPr>
          <p:cNvPr id="86" name="Group 85">
            <a:extLst>
              <a:ext uri="{FF2B5EF4-FFF2-40B4-BE49-F238E27FC236}">
                <a16:creationId xmlns:a16="http://schemas.microsoft.com/office/drawing/2014/main" id="{A98B9DEA-CC7C-4057-9426-04667FFDE14A}"/>
              </a:ext>
            </a:extLst>
          </p:cNvPr>
          <p:cNvGrpSpPr/>
          <p:nvPr/>
        </p:nvGrpSpPr>
        <p:grpSpPr>
          <a:xfrm>
            <a:off x="17262" y="11430"/>
            <a:ext cx="12164233" cy="6858000"/>
            <a:chOff x="-11877558" y="11430"/>
            <a:chExt cx="12164233" cy="6858000"/>
          </a:xfrm>
        </p:grpSpPr>
        <p:sp>
          <p:nvSpPr>
            <p:cNvPr id="46" name="Rectangle 45">
              <a:extLst>
                <a:ext uri="{FF2B5EF4-FFF2-40B4-BE49-F238E27FC236}">
                  <a16:creationId xmlns:a16="http://schemas.microsoft.com/office/drawing/2014/main" id="{1327B811-E6E0-47B7-8359-5F77325C8B59}"/>
                </a:ext>
              </a:extLst>
            </p:cNvPr>
            <p:cNvSpPr/>
            <p:nvPr/>
          </p:nvSpPr>
          <p:spPr>
            <a:xfrm>
              <a:off x="-1187755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7" name="Group 46">
              <a:extLst>
                <a:ext uri="{FF2B5EF4-FFF2-40B4-BE49-F238E27FC236}">
                  <a16:creationId xmlns:a16="http://schemas.microsoft.com/office/drawing/2014/main" id="{51474B6E-65BF-4559-818A-582CB522B00B}"/>
                </a:ext>
              </a:extLst>
            </p:cNvPr>
            <p:cNvGrpSpPr/>
            <p:nvPr/>
          </p:nvGrpSpPr>
          <p:grpSpPr>
            <a:xfrm>
              <a:off x="-950454" y="2200835"/>
              <a:ext cx="1237129" cy="2456330"/>
              <a:chOff x="10927104" y="2200835"/>
              <a:chExt cx="1237129" cy="2456330"/>
            </a:xfrm>
            <a:solidFill>
              <a:srgbClr val="92D050"/>
            </a:solidFill>
          </p:grpSpPr>
          <p:sp>
            <p:nvSpPr>
              <p:cNvPr id="48" name="Freeform: Shape 47">
                <a:extLst>
                  <a:ext uri="{FF2B5EF4-FFF2-40B4-BE49-F238E27FC236}">
                    <a16:creationId xmlns:a16="http://schemas.microsoft.com/office/drawing/2014/main" id="{78C62ACE-FBA0-4D4D-9407-8805663E5083}"/>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9" name="TextBox 48">
                <a:extLst>
                  <a:ext uri="{FF2B5EF4-FFF2-40B4-BE49-F238E27FC236}">
                    <a16:creationId xmlns:a16="http://schemas.microsoft.com/office/drawing/2014/main" id="{BA8AF70E-E6E7-434D-A98F-E094D12E94A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Real time </a:t>
                </a:r>
              </a:p>
            </p:txBody>
          </p:sp>
        </p:grpSp>
        <p:pic>
          <p:nvPicPr>
            <p:cNvPr id="50" name="Picture 49">
              <a:extLst>
                <a:ext uri="{FF2B5EF4-FFF2-40B4-BE49-F238E27FC236}">
                  <a16:creationId xmlns:a16="http://schemas.microsoft.com/office/drawing/2014/main" id="{E9F556E7-7236-4952-9082-0E5BB48514B7}"/>
                </a:ext>
              </a:extLst>
            </p:cNvPr>
            <p:cNvPicPr>
              <a:picLocks noChangeAspect="1"/>
            </p:cNvPicPr>
            <p:nvPr/>
          </p:nvPicPr>
          <p:blipFill>
            <a:blip r:embed="rId9"/>
            <a:stretch>
              <a:fillRect/>
            </a:stretch>
          </p:blipFill>
          <p:spPr>
            <a:xfrm rot="16200000">
              <a:off x="-936820" y="3112994"/>
              <a:ext cx="632012" cy="632012"/>
            </a:xfrm>
            <a:prstGeom prst="rect">
              <a:avLst/>
            </a:prstGeom>
          </p:spPr>
        </p:pic>
      </p:grpSp>
      <p:grpSp>
        <p:nvGrpSpPr>
          <p:cNvPr id="25" name="Group 24">
            <a:extLst>
              <a:ext uri="{FF2B5EF4-FFF2-40B4-BE49-F238E27FC236}">
                <a16:creationId xmlns:a16="http://schemas.microsoft.com/office/drawing/2014/main" id="{575FCE8D-E324-4E03-A160-56D9105E0E5A}"/>
              </a:ext>
            </a:extLst>
          </p:cNvPr>
          <p:cNvGrpSpPr/>
          <p:nvPr/>
        </p:nvGrpSpPr>
        <p:grpSpPr>
          <a:xfrm>
            <a:off x="49169" y="9115"/>
            <a:ext cx="12164233" cy="6858000"/>
            <a:chOff x="-12403817" y="11430"/>
            <a:chExt cx="12164233" cy="6858000"/>
          </a:xfrm>
        </p:grpSpPr>
        <p:sp>
          <p:nvSpPr>
            <p:cNvPr id="51" name="Rectangle 50">
              <a:extLst>
                <a:ext uri="{FF2B5EF4-FFF2-40B4-BE49-F238E27FC236}">
                  <a16:creationId xmlns:a16="http://schemas.microsoft.com/office/drawing/2014/main" id="{8997AF87-307D-4566-A4BF-42E84D1BEAAE}"/>
                </a:ext>
              </a:extLst>
            </p:cNvPr>
            <p:cNvSpPr/>
            <p:nvPr/>
          </p:nvSpPr>
          <p:spPr>
            <a:xfrm>
              <a:off x="-12403817"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2" name="Group 51">
              <a:extLst>
                <a:ext uri="{FF2B5EF4-FFF2-40B4-BE49-F238E27FC236}">
                  <a16:creationId xmlns:a16="http://schemas.microsoft.com/office/drawing/2014/main" id="{E6F1C2FA-0553-434A-A4BA-2799A69046DF}"/>
                </a:ext>
              </a:extLst>
            </p:cNvPr>
            <p:cNvGrpSpPr/>
            <p:nvPr/>
          </p:nvGrpSpPr>
          <p:grpSpPr>
            <a:xfrm>
              <a:off x="-1476713" y="2200836"/>
              <a:ext cx="1237129" cy="2456330"/>
              <a:chOff x="10927104" y="2200835"/>
              <a:chExt cx="1237129" cy="2456330"/>
            </a:xfrm>
            <a:solidFill>
              <a:schemeClr val="accent5">
                <a:lumMod val="60000"/>
                <a:lumOff val="40000"/>
              </a:schemeClr>
            </a:solidFill>
          </p:grpSpPr>
          <p:sp>
            <p:nvSpPr>
              <p:cNvPr id="53" name="Freeform: Shape 52">
                <a:extLst>
                  <a:ext uri="{FF2B5EF4-FFF2-40B4-BE49-F238E27FC236}">
                    <a16:creationId xmlns:a16="http://schemas.microsoft.com/office/drawing/2014/main" id="{73E7AF68-D51A-452A-86B4-561A7D88EB62}"/>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4" name="TextBox 53">
                <a:extLst>
                  <a:ext uri="{FF2B5EF4-FFF2-40B4-BE49-F238E27FC236}">
                    <a16:creationId xmlns:a16="http://schemas.microsoft.com/office/drawing/2014/main" id="{7F49710B-A601-4DDF-8187-BE9094E1D32B}"/>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Hardware</a:t>
                </a:r>
              </a:p>
            </p:txBody>
          </p:sp>
        </p:grpSp>
        <p:pic>
          <p:nvPicPr>
            <p:cNvPr id="55" name="Picture 54">
              <a:extLst>
                <a:ext uri="{FF2B5EF4-FFF2-40B4-BE49-F238E27FC236}">
                  <a16:creationId xmlns:a16="http://schemas.microsoft.com/office/drawing/2014/main" id="{95382B53-A154-4395-9BC9-24D78B23FF12}"/>
                </a:ext>
              </a:extLst>
            </p:cNvPr>
            <p:cNvPicPr>
              <a:picLocks noChangeAspect="1"/>
            </p:cNvPicPr>
            <p:nvPr/>
          </p:nvPicPr>
          <p:blipFill>
            <a:blip r:embed="rId10"/>
            <a:stretch>
              <a:fillRect/>
            </a:stretch>
          </p:blipFill>
          <p:spPr>
            <a:xfrm rot="16200000">
              <a:off x="-1412216" y="3124200"/>
              <a:ext cx="609601" cy="609601"/>
            </a:xfrm>
            <a:prstGeom prst="rect">
              <a:avLst/>
            </a:prstGeom>
          </p:spPr>
        </p:pic>
      </p:grpSp>
      <p:grpSp>
        <p:nvGrpSpPr>
          <p:cNvPr id="24" name="Group 23">
            <a:extLst>
              <a:ext uri="{FF2B5EF4-FFF2-40B4-BE49-F238E27FC236}">
                <a16:creationId xmlns:a16="http://schemas.microsoft.com/office/drawing/2014/main" id="{92819071-5C12-4949-BD27-B4AEC6FF426F}"/>
              </a:ext>
            </a:extLst>
          </p:cNvPr>
          <p:cNvGrpSpPr/>
          <p:nvPr/>
        </p:nvGrpSpPr>
        <p:grpSpPr>
          <a:xfrm>
            <a:off x="50502" y="11430"/>
            <a:ext cx="12164233" cy="6858000"/>
            <a:chOff x="-12880638" y="11430"/>
            <a:chExt cx="12164233" cy="6858000"/>
          </a:xfrm>
        </p:grpSpPr>
        <p:sp>
          <p:nvSpPr>
            <p:cNvPr id="56" name="Rectangle 55">
              <a:extLst>
                <a:ext uri="{FF2B5EF4-FFF2-40B4-BE49-F238E27FC236}">
                  <a16:creationId xmlns:a16="http://schemas.microsoft.com/office/drawing/2014/main" id="{E01CC554-FC40-414D-B0A8-7D658352AB7C}"/>
                </a:ext>
              </a:extLst>
            </p:cNvPr>
            <p:cNvSpPr/>
            <p:nvPr/>
          </p:nvSpPr>
          <p:spPr>
            <a:xfrm>
              <a:off x="-1288063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7" name="Group 56">
              <a:extLst>
                <a:ext uri="{FF2B5EF4-FFF2-40B4-BE49-F238E27FC236}">
                  <a16:creationId xmlns:a16="http://schemas.microsoft.com/office/drawing/2014/main" id="{55F398FD-1C78-49B4-8537-26F87203FA62}"/>
                </a:ext>
              </a:extLst>
            </p:cNvPr>
            <p:cNvGrpSpPr/>
            <p:nvPr/>
          </p:nvGrpSpPr>
          <p:grpSpPr>
            <a:xfrm>
              <a:off x="-1953534" y="2200835"/>
              <a:ext cx="1237129" cy="2456330"/>
              <a:chOff x="10927104" y="2200835"/>
              <a:chExt cx="1237129" cy="2456330"/>
            </a:xfrm>
            <a:solidFill>
              <a:srgbClr val="FF0000"/>
            </a:solidFill>
          </p:grpSpPr>
          <p:sp>
            <p:nvSpPr>
              <p:cNvPr id="58" name="Freeform: Shape 57">
                <a:extLst>
                  <a:ext uri="{FF2B5EF4-FFF2-40B4-BE49-F238E27FC236}">
                    <a16:creationId xmlns:a16="http://schemas.microsoft.com/office/drawing/2014/main" id="{188BE387-F15F-439D-A7D4-9BF6DA9D19A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9" name="TextBox 58">
                <a:extLst>
                  <a:ext uri="{FF2B5EF4-FFF2-40B4-BE49-F238E27FC236}">
                    <a16:creationId xmlns:a16="http://schemas.microsoft.com/office/drawing/2014/main" id="{D168C574-8174-439F-A6B1-7982742F5912}"/>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Software </a:t>
                </a:r>
              </a:p>
            </p:txBody>
          </p:sp>
        </p:grpSp>
        <p:pic>
          <p:nvPicPr>
            <p:cNvPr id="60" name="Picture 59">
              <a:extLst>
                <a:ext uri="{FF2B5EF4-FFF2-40B4-BE49-F238E27FC236}">
                  <a16:creationId xmlns:a16="http://schemas.microsoft.com/office/drawing/2014/main" id="{77D752EC-9964-4406-A6FE-7389FB90E918}"/>
                </a:ext>
              </a:extLst>
            </p:cNvPr>
            <p:cNvPicPr>
              <a:picLocks noChangeAspect="1"/>
            </p:cNvPicPr>
            <p:nvPr/>
          </p:nvPicPr>
          <p:blipFill>
            <a:blip r:embed="rId11"/>
            <a:stretch>
              <a:fillRect/>
            </a:stretch>
          </p:blipFill>
          <p:spPr>
            <a:xfrm rot="16200000">
              <a:off x="-1874049" y="3128682"/>
              <a:ext cx="600635" cy="600635"/>
            </a:xfrm>
            <a:prstGeom prst="rect">
              <a:avLst/>
            </a:prstGeom>
          </p:spPr>
        </p:pic>
      </p:grpSp>
      <p:grpSp>
        <p:nvGrpSpPr>
          <p:cNvPr id="23" name="Group 22">
            <a:extLst>
              <a:ext uri="{FF2B5EF4-FFF2-40B4-BE49-F238E27FC236}">
                <a16:creationId xmlns:a16="http://schemas.microsoft.com/office/drawing/2014/main" id="{8DE367CE-E3D1-4F0C-A10A-2EFB9DFBCF24}"/>
              </a:ext>
            </a:extLst>
          </p:cNvPr>
          <p:cNvGrpSpPr/>
          <p:nvPr/>
        </p:nvGrpSpPr>
        <p:grpSpPr>
          <a:xfrm>
            <a:off x="-11646160" y="20714"/>
            <a:ext cx="12164233" cy="6858000"/>
            <a:chOff x="-13351424" y="20714"/>
            <a:chExt cx="12164233" cy="6858000"/>
          </a:xfrm>
        </p:grpSpPr>
        <p:sp>
          <p:nvSpPr>
            <p:cNvPr id="61" name="Rectangle 60">
              <a:extLst>
                <a:ext uri="{FF2B5EF4-FFF2-40B4-BE49-F238E27FC236}">
                  <a16:creationId xmlns:a16="http://schemas.microsoft.com/office/drawing/2014/main" id="{8EB44F43-1436-4547-94FC-1F815B558023}"/>
                </a:ext>
              </a:extLst>
            </p:cNvPr>
            <p:cNvSpPr/>
            <p:nvPr/>
          </p:nvSpPr>
          <p:spPr>
            <a:xfrm>
              <a:off x="-13351424" y="2071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2" name="Group 61">
              <a:extLst>
                <a:ext uri="{FF2B5EF4-FFF2-40B4-BE49-F238E27FC236}">
                  <a16:creationId xmlns:a16="http://schemas.microsoft.com/office/drawing/2014/main" id="{62A833E1-67D8-43C1-A79B-B2FEE98D004D}"/>
                </a:ext>
              </a:extLst>
            </p:cNvPr>
            <p:cNvGrpSpPr/>
            <p:nvPr/>
          </p:nvGrpSpPr>
          <p:grpSpPr>
            <a:xfrm>
              <a:off x="-2424320" y="2221549"/>
              <a:ext cx="1237129" cy="2456330"/>
              <a:chOff x="10927104" y="2200835"/>
              <a:chExt cx="1237129" cy="2456330"/>
            </a:xfrm>
            <a:solidFill>
              <a:srgbClr val="7030A0"/>
            </a:solidFill>
          </p:grpSpPr>
          <p:sp>
            <p:nvSpPr>
              <p:cNvPr id="63" name="Freeform: Shape 62">
                <a:extLst>
                  <a:ext uri="{FF2B5EF4-FFF2-40B4-BE49-F238E27FC236}">
                    <a16:creationId xmlns:a16="http://schemas.microsoft.com/office/drawing/2014/main" id="{65A84570-8903-4C9A-9570-FB1AB63ACDB6}"/>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4" name="TextBox 63">
                <a:extLst>
                  <a:ext uri="{FF2B5EF4-FFF2-40B4-BE49-F238E27FC236}">
                    <a16:creationId xmlns:a16="http://schemas.microsoft.com/office/drawing/2014/main" id="{7335CB1D-58A1-47C8-846B-670866737B3C}"/>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Architecture </a:t>
                </a:r>
              </a:p>
            </p:txBody>
          </p:sp>
        </p:grpSp>
        <p:pic>
          <p:nvPicPr>
            <p:cNvPr id="65" name="Picture 64">
              <a:extLst>
                <a:ext uri="{FF2B5EF4-FFF2-40B4-BE49-F238E27FC236}">
                  <a16:creationId xmlns:a16="http://schemas.microsoft.com/office/drawing/2014/main" id="{C4A8B2E8-21A1-4AE5-8AF6-7EE26F0CB458}"/>
                </a:ext>
              </a:extLst>
            </p:cNvPr>
            <p:cNvPicPr>
              <a:picLocks noChangeAspect="1"/>
            </p:cNvPicPr>
            <p:nvPr/>
          </p:nvPicPr>
          <p:blipFill>
            <a:blip r:embed="rId12"/>
            <a:stretch>
              <a:fillRect/>
            </a:stretch>
          </p:blipFill>
          <p:spPr>
            <a:xfrm rot="16200000">
              <a:off x="-2345007" y="3166205"/>
              <a:ext cx="567018" cy="567018"/>
            </a:xfrm>
            <a:prstGeom prst="rect">
              <a:avLst/>
            </a:prstGeom>
          </p:spPr>
        </p:pic>
      </p:grpSp>
      <p:grpSp>
        <p:nvGrpSpPr>
          <p:cNvPr id="22" name="Group 21">
            <a:extLst>
              <a:ext uri="{FF2B5EF4-FFF2-40B4-BE49-F238E27FC236}">
                <a16:creationId xmlns:a16="http://schemas.microsoft.com/office/drawing/2014/main" id="{5B6C4479-8004-4E1B-B1E8-F540CA798C0B}"/>
              </a:ext>
            </a:extLst>
          </p:cNvPr>
          <p:cNvGrpSpPr/>
          <p:nvPr/>
        </p:nvGrpSpPr>
        <p:grpSpPr>
          <a:xfrm>
            <a:off x="-16219064" y="11430"/>
            <a:ext cx="12164233" cy="6858000"/>
            <a:chOff x="-13849244" y="11430"/>
            <a:chExt cx="12164233" cy="6858000"/>
          </a:xfrm>
        </p:grpSpPr>
        <p:sp>
          <p:nvSpPr>
            <p:cNvPr id="66" name="Rectangle 65">
              <a:extLst>
                <a:ext uri="{FF2B5EF4-FFF2-40B4-BE49-F238E27FC236}">
                  <a16:creationId xmlns:a16="http://schemas.microsoft.com/office/drawing/2014/main" id="{325065C1-1E03-423E-BC6E-21B8A9297D7C}"/>
                </a:ext>
              </a:extLst>
            </p:cNvPr>
            <p:cNvSpPr/>
            <p:nvPr/>
          </p:nvSpPr>
          <p:spPr>
            <a:xfrm>
              <a:off x="-13849244"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7" name="Group 66">
              <a:extLst>
                <a:ext uri="{FF2B5EF4-FFF2-40B4-BE49-F238E27FC236}">
                  <a16:creationId xmlns:a16="http://schemas.microsoft.com/office/drawing/2014/main" id="{88D2CFDD-0B04-4A49-989D-E36A7A46610D}"/>
                </a:ext>
              </a:extLst>
            </p:cNvPr>
            <p:cNvGrpSpPr/>
            <p:nvPr/>
          </p:nvGrpSpPr>
          <p:grpSpPr>
            <a:xfrm>
              <a:off x="-2922140" y="2200835"/>
              <a:ext cx="1237129" cy="2456330"/>
              <a:chOff x="10927104" y="2200835"/>
              <a:chExt cx="1237129" cy="2456330"/>
            </a:xfrm>
            <a:solidFill>
              <a:schemeClr val="tx2">
                <a:lumMod val="60000"/>
                <a:lumOff val="40000"/>
              </a:schemeClr>
            </a:solidFill>
          </p:grpSpPr>
          <p:sp>
            <p:nvSpPr>
              <p:cNvPr id="68" name="Freeform: Shape 67">
                <a:extLst>
                  <a:ext uri="{FF2B5EF4-FFF2-40B4-BE49-F238E27FC236}">
                    <a16:creationId xmlns:a16="http://schemas.microsoft.com/office/drawing/2014/main" id="{834D3844-0919-4D47-9C0A-BB785985E94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9" name="TextBox 68">
                <a:extLst>
                  <a:ext uri="{FF2B5EF4-FFF2-40B4-BE49-F238E27FC236}">
                    <a16:creationId xmlns:a16="http://schemas.microsoft.com/office/drawing/2014/main" id="{5A947791-80ED-4A8B-85D3-376359E47F20}"/>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Literature </a:t>
                </a:r>
              </a:p>
            </p:txBody>
          </p:sp>
        </p:grpSp>
        <p:pic>
          <p:nvPicPr>
            <p:cNvPr id="70" name="Picture 69">
              <a:extLst>
                <a:ext uri="{FF2B5EF4-FFF2-40B4-BE49-F238E27FC236}">
                  <a16:creationId xmlns:a16="http://schemas.microsoft.com/office/drawing/2014/main" id="{BAEDB845-4D1D-43EF-85C6-464B4B4AC107}"/>
                </a:ext>
              </a:extLst>
            </p:cNvPr>
            <p:cNvPicPr>
              <a:picLocks noChangeAspect="1"/>
            </p:cNvPicPr>
            <p:nvPr/>
          </p:nvPicPr>
          <p:blipFill>
            <a:blip r:embed="rId13"/>
            <a:stretch>
              <a:fillRect/>
            </a:stretch>
          </p:blipFill>
          <p:spPr>
            <a:xfrm rot="16200000">
              <a:off x="-2904211" y="3128682"/>
              <a:ext cx="600635" cy="600635"/>
            </a:xfrm>
            <a:prstGeom prst="rect">
              <a:avLst/>
            </a:prstGeom>
          </p:spPr>
        </p:pic>
      </p:grpSp>
      <p:grpSp>
        <p:nvGrpSpPr>
          <p:cNvPr id="21" name="Group 20">
            <a:extLst>
              <a:ext uri="{FF2B5EF4-FFF2-40B4-BE49-F238E27FC236}">
                <a16:creationId xmlns:a16="http://schemas.microsoft.com/office/drawing/2014/main" id="{D06CAFDF-71BD-4E69-BC70-F6DE04C8A622}"/>
              </a:ext>
            </a:extLst>
          </p:cNvPr>
          <p:cNvGrpSpPr/>
          <p:nvPr/>
        </p:nvGrpSpPr>
        <p:grpSpPr>
          <a:xfrm>
            <a:off x="-16719805" y="11430"/>
            <a:ext cx="12164233" cy="6858000"/>
            <a:chOff x="-14349985" y="11430"/>
            <a:chExt cx="12164233" cy="6858000"/>
          </a:xfrm>
        </p:grpSpPr>
        <p:sp>
          <p:nvSpPr>
            <p:cNvPr id="71" name="Rectangle 70">
              <a:extLst>
                <a:ext uri="{FF2B5EF4-FFF2-40B4-BE49-F238E27FC236}">
                  <a16:creationId xmlns:a16="http://schemas.microsoft.com/office/drawing/2014/main" id="{660CF2B4-969F-4FE5-ACDE-803C536E377E}"/>
                </a:ext>
              </a:extLst>
            </p:cNvPr>
            <p:cNvSpPr/>
            <p:nvPr/>
          </p:nvSpPr>
          <p:spPr>
            <a:xfrm>
              <a:off x="-14349985"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2" name="Group 71">
              <a:extLst>
                <a:ext uri="{FF2B5EF4-FFF2-40B4-BE49-F238E27FC236}">
                  <a16:creationId xmlns:a16="http://schemas.microsoft.com/office/drawing/2014/main" id="{82AC6A70-6425-40E3-8D75-87894D257038}"/>
                </a:ext>
              </a:extLst>
            </p:cNvPr>
            <p:cNvGrpSpPr/>
            <p:nvPr/>
          </p:nvGrpSpPr>
          <p:grpSpPr>
            <a:xfrm>
              <a:off x="-3422881" y="2200835"/>
              <a:ext cx="1237129" cy="2456330"/>
              <a:chOff x="10927104" y="2200835"/>
              <a:chExt cx="1237129" cy="2456330"/>
            </a:xfrm>
            <a:solidFill>
              <a:srgbClr val="00B050"/>
            </a:solidFill>
          </p:grpSpPr>
          <p:sp>
            <p:nvSpPr>
              <p:cNvPr id="73" name="Freeform: Shape 72">
                <a:extLst>
                  <a:ext uri="{FF2B5EF4-FFF2-40B4-BE49-F238E27FC236}">
                    <a16:creationId xmlns:a16="http://schemas.microsoft.com/office/drawing/2014/main" id="{A6A996CC-10C4-4056-8D92-8346991152E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4" name="TextBox 73">
                <a:extLst>
                  <a:ext uri="{FF2B5EF4-FFF2-40B4-BE49-F238E27FC236}">
                    <a16:creationId xmlns:a16="http://schemas.microsoft.com/office/drawing/2014/main" id="{416948CA-B111-4C4D-BC02-7DA4CF58E826}"/>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Module </a:t>
                </a:r>
              </a:p>
            </p:txBody>
          </p:sp>
        </p:grpSp>
        <p:pic>
          <p:nvPicPr>
            <p:cNvPr id="75" name="Picture 74">
              <a:extLst>
                <a:ext uri="{FF2B5EF4-FFF2-40B4-BE49-F238E27FC236}">
                  <a16:creationId xmlns:a16="http://schemas.microsoft.com/office/drawing/2014/main" id="{1E849775-269E-47BD-91BC-171BC4F194E4}"/>
                </a:ext>
              </a:extLst>
            </p:cNvPr>
            <p:cNvPicPr>
              <a:picLocks noChangeAspect="1"/>
            </p:cNvPicPr>
            <p:nvPr/>
          </p:nvPicPr>
          <p:blipFill>
            <a:blip r:embed="rId14"/>
            <a:stretch>
              <a:fillRect/>
            </a:stretch>
          </p:blipFill>
          <p:spPr>
            <a:xfrm rot="16200000">
              <a:off x="-3356244" y="3155576"/>
              <a:ext cx="546847" cy="546847"/>
            </a:xfrm>
            <a:prstGeom prst="rect">
              <a:avLst/>
            </a:prstGeom>
          </p:spPr>
        </p:pic>
      </p:grpSp>
      <p:grpSp>
        <p:nvGrpSpPr>
          <p:cNvPr id="13" name="Group 12">
            <a:extLst>
              <a:ext uri="{FF2B5EF4-FFF2-40B4-BE49-F238E27FC236}">
                <a16:creationId xmlns:a16="http://schemas.microsoft.com/office/drawing/2014/main" id="{97A823A8-EA52-4214-9928-4219A4B04E23}"/>
              </a:ext>
            </a:extLst>
          </p:cNvPr>
          <p:cNvGrpSpPr/>
          <p:nvPr/>
        </p:nvGrpSpPr>
        <p:grpSpPr>
          <a:xfrm>
            <a:off x="-17233377" y="13393"/>
            <a:ext cx="12164233" cy="6858000"/>
            <a:chOff x="-14863557" y="13393"/>
            <a:chExt cx="12164233" cy="6858000"/>
          </a:xfrm>
        </p:grpSpPr>
        <p:sp>
          <p:nvSpPr>
            <p:cNvPr id="76" name="Rectangle 75">
              <a:extLst>
                <a:ext uri="{FF2B5EF4-FFF2-40B4-BE49-F238E27FC236}">
                  <a16:creationId xmlns:a16="http://schemas.microsoft.com/office/drawing/2014/main" id="{7F206A52-C5F8-4985-9FF6-E9306F23E78A}"/>
                </a:ext>
              </a:extLst>
            </p:cNvPr>
            <p:cNvSpPr/>
            <p:nvPr/>
          </p:nvSpPr>
          <p:spPr>
            <a:xfrm>
              <a:off x="-14863557" y="13393"/>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7" name="Group 76">
              <a:extLst>
                <a:ext uri="{FF2B5EF4-FFF2-40B4-BE49-F238E27FC236}">
                  <a16:creationId xmlns:a16="http://schemas.microsoft.com/office/drawing/2014/main" id="{3587A7ED-E103-41E2-B11A-6939085C2AD5}"/>
                </a:ext>
              </a:extLst>
            </p:cNvPr>
            <p:cNvGrpSpPr/>
            <p:nvPr/>
          </p:nvGrpSpPr>
          <p:grpSpPr>
            <a:xfrm>
              <a:off x="-3936453" y="2168508"/>
              <a:ext cx="1237129" cy="2456330"/>
              <a:chOff x="10927104" y="2200835"/>
              <a:chExt cx="1237129" cy="2456330"/>
            </a:xfrm>
            <a:solidFill>
              <a:srgbClr val="FFC000"/>
            </a:solidFill>
          </p:grpSpPr>
          <p:sp>
            <p:nvSpPr>
              <p:cNvPr id="78" name="Freeform: Shape 77">
                <a:extLst>
                  <a:ext uri="{FF2B5EF4-FFF2-40B4-BE49-F238E27FC236}">
                    <a16:creationId xmlns:a16="http://schemas.microsoft.com/office/drawing/2014/main" id="{64A53A65-F394-4B8E-9FCD-AFC9A19F8CCD}"/>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9" name="TextBox 78">
                <a:extLst>
                  <a:ext uri="{FF2B5EF4-FFF2-40B4-BE49-F238E27FC236}">
                    <a16:creationId xmlns:a16="http://schemas.microsoft.com/office/drawing/2014/main" id="{2CE98001-B56A-48F8-9B9E-5A4EB06524EA}"/>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Work Flow </a:t>
                </a:r>
              </a:p>
            </p:txBody>
          </p:sp>
        </p:grpSp>
        <p:pic>
          <p:nvPicPr>
            <p:cNvPr id="80" name="Picture 79">
              <a:extLst>
                <a:ext uri="{FF2B5EF4-FFF2-40B4-BE49-F238E27FC236}">
                  <a16:creationId xmlns:a16="http://schemas.microsoft.com/office/drawing/2014/main" id="{C4C914C1-18A2-4B2E-8ACD-25F874D0DC65}"/>
                </a:ext>
              </a:extLst>
            </p:cNvPr>
            <p:cNvPicPr>
              <a:picLocks noChangeAspect="1"/>
            </p:cNvPicPr>
            <p:nvPr/>
          </p:nvPicPr>
          <p:blipFill>
            <a:blip r:embed="rId15"/>
            <a:stretch>
              <a:fillRect/>
            </a:stretch>
          </p:blipFill>
          <p:spPr>
            <a:xfrm rot="16200000">
              <a:off x="-3854128" y="3138937"/>
              <a:ext cx="515471" cy="515471"/>
            </a:xfrm>
            <a:prstGeom prst="rect">
              <a:avLst/>
            </a:prstGeom>
          </p:spPr>
        </p:pic>
      </p:grpSp>
      <p:grpSp>
        <p:nvGrpSpPr>
          <p:cNvPr id="12" name="Group 11">
            <a:extLst>
              <a:ext uri="{FF2B5EF4-FFF2-40B4-BE49-F238E27FC236}">
                <a16:creationId xmlns:a16="http://schemas.microsoft.com/office/drawing/2014/main" id="{10E0921F-DC7F-4E60-B810-FE39F0AC224A}"/>
              </a:ext>
            </a:extLst>
          </p:cNvPr>
          <p:cNvGrpSpPr/>
          <p:nvPr/>
        </p:nvGrpSpPr>
        <p:grpSpPr>
          <a:xfrm>
            <a:off x="-17776917" y="13393"/>
            <a:ext cx="12164233" cy="6858000"/>
            <a:chOff x="-15361377" y="13393"/>
            <a:chExt cx="12164233" cy="6858000"/>
          </a:xfrm>
        </p:grpSpPr>
        <p:sp>
          <p:nvSpPr>
            <p:cNvPr id="81" name="Rectangle 80">
              <a:extLst>
                <a:ext uri="{FF2B5EF4-FFF2-40B4-BE49-F238E27FC236}">
                  <a16:creationId xmlns:a16="http://schemas.microsoft.com/office/drawing/2014/main" id="{C0ABBB3A-301F-4D3D-8397-6AB03110B63F}"/>
                </a:ext>
              </a:extLst>
            </p:cNvPr>
            <p:cNvSpPr/>
            <p:nvPr/>
          </p:nvSpPr>
          <p:spPr>
            <a:xfrm>
              <a:off x="-15361377" y="13393"/>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82" name="Group 81">
              <a:extLst>
                <a:ext uri="{FF2B5EF4-FFF2-40B4-BE49-F238E27FC236}">
                  <a16:creationId xmlns:a16="http://schemas.microsoft.com/office/drawing/2014/main" id="{F75C97DF-0128-45BB-9061-8ECA2FF93611}"/>
                </a:ext>
              </a:extLst>
            </p:cNvPr>
            <p:cNvGrpSpPr/>
            <p:nvPr/>
          </p:nvGrpSpPr>
          <p:grpSpPr>
            <a:xfrm>
              <a:off x="-4434273" y="2168508"/>
              <a:ext cx="1237129" cy="2456330"/>
              <a:chOff x="10927104" y="2200835"/>
              <a:chExt cx="1237129" cy="2456330"/>
            </a:xfrm>
            <a:solidFill>
              <a:srgbClr val="C00000"/>
            </a:solidFill>
          </p:grpSpPr>
          <p:sp>
            <p:nvSpPr>
              <p:cNvPr id="83" name="Freeform: Shape 82">
                <a:extLst>
                  <a:ext uri="{FF2B5EF4-FFF2-40B4-BE49-F238E27FC236}">
                    <a16:creationId xmlns:a16="http://schemas.microsoft.com/office/drawing/2014/main" id="{46060F46-1477-4C67-8D32-4237D01289D2}"/>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4" name="TextBox 83">
                <a:extLst>
                  <a:ext uri="{FF2B5EF4-FFF2-40B4-BE49-F238E27FC236}">
                    <a16:creationId xmlns:a16="http://schemas.microsoft.com/office/drawing/2014/main" id="{13B139C4-0907-47A4-816E-ACA8F44AE614}"/>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Coding</a:t>
                </a:r>
              </a:p>
            </p:txBody>
          </p:sp>
        </p:grpSp>
        <p:pic>
          <p:nvPicPr>
            <p:cNvPr id="85" name="Picture 84">
              <a:extLst>
                <a:ext uri="{FF2B5EF4-FFF2-40B4-BE49-F238E27FC236}">
                  <a16:creationId xmlns:a16="http://schemas.microsoft.com/office/drawing/2014/main" id="{FD823A20-79C7-4042-82E7-2E9916BB9496}"/>
                </a:ext>
              </a:extLst>
            </p:cNvPr>
            <p:cNvPicPr>
              <a:picLocks noChangeAspect="1"/>
            </p:cNvPicPr>
            <p:nvPr/>
          </p:nvPicPr>
          <p:blipFill>
            <a:blip r:embed="rId16"/>
            <a:stretch>
              <a:fillRect/>
            </a:stretch>
          </p:blipFill>
          <p:spPr>
            <a:xfrm rot="16200000">
              <a:off x="-4307022" y="3123249"/>
              <a:ext cx="546847" cy="546847"/>
            </a:xfrm>
            <a:prstGeom prst="rect">
              <a:avLst/>
            </a:prstGeom>
          </p:spPr>
        </p:pic>
      </p:grpSp>
      <p:grpSp>
        <p:nvGrpSpPr>
          <p:cNvPr id="11" name="Group 10">
            <a:extLst>
              <a:ext uri="{FF2B5EF4-FFF2-40B4-BE49-F238E27FC236}">
                <a16:creationId xmlns:a16="http://schemas.microsoft.com/office/drawing/2014/main" id="{D1B3F873-BA72-4FF9-8EB2-C16930E547D9}"/>
              </a:ext>
            </a:extLst>
          </p:cNvPr>
          <p:cNvGrpSpPr/>
          <p:nvPr/>
        </p:nvGrpSpPr>
        <p:grpSpPr>
          <a:xfrm>
            <a:off x="-18320400" y="11586"/>
            <a:ext cx="12164233" cy="6858000"/>
            <a:chOff x="-15843900" y="11586"/>
            <a:chExt cx="12164233" cy="6858000"/>
          </a:xfrm>
        </p:grpSpPr>
        <p:sp>
          <p:nvSpPr>
            <p:cNvPr id="91" name="Rectangle 90">
              <a:extLst>
                <a:ext uri="{FF2B5EF4-FFF2-40B4-BE49-F238E27FC236}">
                  <a16:creationId xmlns:a16="http://schemas.microsoft.com/office/drawing/2014/main" id="{F879561B-DB93-43F3-BA56-E3C691595D25}"/>
                </a:ext>
              </a:extLst>
            </p:cNvPr>
            <p:cNvSpPr/>
            <p:nvPr/>
          </p:nvSpPr>
          <p:spPr>
            <a:xfrm>
              <a:off x="-15843900" y="11586"/>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2" name="Group 91">
              <a:extLst>
                <a:ext uri="{FF2B5EF4-FFF2-40B4-BE49-F238E27FC236}">
                  <a16:creationId xmlns:a16="http://schemas.microsoft.com/office/drawing/2014/main" id="{D6AB883D-3E21-4B18-B18F-F5F321D66E46}"/>
                </a:ext>
              </a:extLst>
            </p:cNvPr>
            <p:cNvGrpSpPr/>
            <p:nvPr/>
          </p:nvGrpSpPr>
          <p:grpSpPr>
            <a:xfrm>
              <a:off x="-4916796" y="2189561"/>
              <a:ext cx="1237129" cy="2456330"/>
              <a:chOff x="10927104" y="2200835"/>
              <a:chExt cx="1237129" cy="2456330"/>
            </a:xfrm>
            <a:solidFill>
              <a:srgbClr val="FF0000"/>
            </a:solidFill>
          </p:grpSpPr>
          <p:sp>
            <p:nvSpPr>
              <p:cNvPr id="93" name="Freeform: Shape 92">
                <a:extLst>
                  <a:ext uri="{FF2B5EF4-FFF2-40B4-BE49-F238E27FC236}">
                    <a16:creationId xmlns:a16="http://schemas.microsoft.com/office/drawing/2014/main" id="{B6C3678D-9A2F-412B-9135-09E55871E737}"/>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4" name="TextBox 93">
                <a:extLst>
                  <a:ext uri="{FF2B5EF4-FFF2-40B4-BE49-F238E27FC236}">
                    <a16:creationId xmlns:a16="http://schemas.microsoft.com/office/drawing/2014/main" id="{83C382C9-5A60-4667-A080-9C60F2BABDA8}"/>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Demo</a:t>
                </a:r>
              </a:p>
            </p:txBody>
          </p:sp>
        </p:grpSp>
        <p:pic>
          <p:nvPicPr>
            <p:cNvPr id="95" name="Picture 94">
              <a:extLst>
                <a:ext uri="{FF2B5EF4-FFF2-40B4-BE49-F238E27FC236}">
                  <a16:creationId xmlns:a16="http://schemas.microsoft.com/office/drawing/2014/main" id="{5AF9A32A-B678-44CB-B8D6-E278986DBB13}"/>
                </a:ext>
              </a:extLst>
            </p:cNvPr>
            <p:cNvPicPr>
              <a:picLocks noChangeAspect="1"/>
            </p:cNvPicPr>
            <p:nvPr/>
          </p:nvPicPr>
          <p:blipFill>
            <a:blip r:embed="rId17"/>
            <a:stretch>
              <a:fillRect/>
            </a:stretch>
          </p:blipFill>
          <p:spPr>
            <a:xfrm rot="16200000">
              <a:off x="-4809220" y="3131454"/>
              <a:ext cx="572545" cy="572545"/>
            </a:xfrm>
            <a:prstGeom prst="rect">
              <a:avLst/>
            </a:prstGeom>
          </p:spPr>
        </p:pic>
      </p:grpSp>
      <p:grpSp>
        <p:nvGrpSpPr>
          <p:cNvPr id="8" name="Group 7">
            <a:extLst>
              <a:ext uri="{FF2B5EF4-FFF2-40B4-BE49-F238E27FC236}">
                <a16:creationId xmlns:a16="http://schemas.microsoft.com/office/drawing/2014/main" id="{DC01864B-0072-4AD4-B802-543C258F9243}"/>
              </a:ext>
            </a:extLst>
          </p:cNvPr>
          <p:cNvGrpSpPr/>
          <p:nvPr/>
        </p:nvGrpSpPr>
        <p:grpSpPr>
          <a:xfrm>
            <a:off x="-18801718" y="11430"/>
            <a:ext cx="12164233" cy="6858000"/>
            <a:chOff x="-16325218" y="11430"/>
            <a:chExt cx="12164233" cy="6858000"/>
          </a:xfrm>
        </p:grpSpPr>
        <p:sp>
          <p:nvSpPr>
            <p:cNvPr id="96" name="Rectangle 95">
              <a:extLst>
                <a:ext uri="{FF2B5EF4-FFF2-40B4-BE49-F238E27FC236}">
                  <a16:creationId xmlns:a16="http://schemas.microsoft.com/office/drawing/2014/main" id="{D87DB16F-15EF-45DE-8370-B899DAF1B95F}"/>
                </a:ext>
              </a:extLst>
            </p:cNvPr>
            <p:cNvSpPr/>
            <p:nvPr/>
          </p:nvSpPr>
          <p:spPr>
            <a:xfrm>
              <a:off x="-16325218"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7" name="Group 96">
              <a:extLst>
                <a:ext uri="{FF2B5EF4-FFF2-40B4-BE49-F238E27FC236}">
                  <a16:creationId xmlns:a16="http://schemas.microsoft.com/office/drawing/2014/main" id="{DCCCA264-F8C7-4CEF-B132-03D2DF1330C8}"/>
                </a:ext>
              </a:extLst>
            </p:cNvPr>
            <p:cNvGrpSpPr/>
            <p:nvPr/>
          </p:nvGrpSpPr>
          <p:grpSpPr>
            <a:xfrm>
              <a:off x="-5398114" y="2200835"/>
              <a:ext cx="1237129" cy="2456330"/>
              <a:chOff x="10927104" y="2200835"/>
              <a:chExt cx="1237129" cy="2456330"/>
            </a:xfrm>
            <a:solidFill>
              <a:srgbClr val="FFC000"/>
            </a:solidFill>
          </p:grpSpPr>
          <p:sp>
            <p:nvSpPr>
              <p:cNvPr id="98" name="Freeform: Shape 97">
                <a:extLst>
                  <a:ext uri="{FF2B5EF4-FFF2-40B4-BE49-F238E27FC236}">
                    <a16:creationId xmlns:a16="http://schemas.microsoft.com/office/drawing/2014/main" id="{B34E6EE4-F63B-4709-A0F6-F6C9B1A4C151}"/>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9" name="TextBox 98">
                <a:extLst>
                  <a:ext uri="{FF2B5EF4-FFF2-40B4-BE49-F238E27FC236}">
                    <a16:creationId xmlns:a16="http://schemas.microsoft.com/office/drawing/2014/main" id="{51367901-C575-4785-A1D7-36F78DC2E4EA}"/>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Snap</a:t>
                </a:r>
              </a:p>
            </p:txBody>
          </p:sp>
        </p:grpSp>
        <p:pic>
          <p:nvPicPr>
            <p:cNvPr id="100" name="Picture 99">
              <a:extLst>
                <a:ext uri="{FF2B5EF4-FFF2-40B4-BE49-F238E27FC236}">
                  <a16:creationId xmlns:a16="http://schemas.microsoft.com/office/drawing/2014/main" id="{28C933A0-13C6-4E84-8C70-EFD326C3A571}"/>
                </a:ext>
              </a:extLst>
            </p:cNvPr>
            <p:cNvPicPr>
              <a:picLocks noChangeAspect="1"/>
            </p:cNvPicPr>
            <p:nvPr/>
          </p:nvPicPr>
          <p:blipFill>
            <a:blip r:embed="rId18"/>
            <a:stretch>
              <a:fillRect/>
            </a:stretch>
          </p:blipFill>
          <p:spPr>
            <a:xfrm rot="16200000">
              <a:off x="-5251394" y="3162300"/>
              <a:ext cx="533400" cy="533400"/>
            </a:xfrm>
            <a:prstGeom prst="rect">
              <a:avLst/>
            </a:prstGeom>
          </p:spPr>
        </p:pic>
      </p:grpSp>
      <p:grpSp>
        <p:nvGrpSpPr>
          <p:cNvPr id="6" name="Group 5">
            <a:extLst>
              <a:ext uri="{FF2B5EF4-FFF2-40B4-BE49-F238E27FC236}">
                <a16:creationId xmlns:a16="http://schemas.microsoft.com/office/drawing/2014/main" id="{1D330824-0088-408F-8DBE-20BC9BE1462D}"/>
              </a:ext>
            </a:extLst>
          </p:cNvPr>
          <p:cNvGrpSpPr/>
          <p:nvPr/>
        </p:nvGrpSpPr>
        <p:grpSpPr>
          <a:xfrm>
            <a:off x="-19340429" y="11274"/>
            <a:ext cx="12164233" cy="6858000"/>
            <a:chOff x="-16818209" y="11274"/>
            <a:chExt cx="12164233" cy="6858000"/>
          </a:xfrm>
        </p:grpSpPr>
        <p:sp>
          <p:nvSpPr>
            <p:cNvPr id="101" name="Rectangle 100">
              <a:extLst>
                <a:ext uri="{FF2B5EF4-FFF2-40B4-BE49-F238E27FC236}">
                  <a16:creationId xmlns:a16="http://schemas.microsoft.com/office/drawing/2014/main" id="{4F74E032-B2A0-452B-B53F-B1F996969182}"/>
                </a:ext>
              </a:extLst>
            </p:cNvPr>
            <p:cNvSpPr/>
            <p:nvPr/>
          </p:nvSpPr>
          <p:spPr>
            <a:xfrm>
              <a:off x="-16818209" y="11274"/>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2" name="Group 101">
              <a:extLst>
                <a:ext uri="{FF2B5EF4-FFF2-40B4-BE49-F238E27FC236}">
                  <a16:creationId xmlns:a16="http://schemas.microsoft.com/office/drawing/2014/main" id="{208878C4-941A-4241-87EA-D3311EF0A6E9}"/>
                </a:ext>
              </a:extLst>
            </p:cNvPr>
            <p:cNvGrpSpPr/>
            <p:nvPr/>
          </p:nvGrpSpPr>
          <p:grpSpPr>
            <a:xfrm>
              <a:off x="-5891105" y="2212109"/>
              <a:ext cx="1237129" cy="2456330"/>
              <a:chOff x="10927104" y="2200835"/>
              <a:chExt cx="1237129" cy="2456330"/>
            </a:xfrm>
            <a:solidFill>
              <a:srgbClr val="92D050"/>
            </a:solidFill>
          </p:grpSpPr>
          <p:sp>
            <p:nvSpPr>
              <p:cNvPr id="103" name="Freeform: Shape 102">
                <a:extLst>
                  <a:ext uri="{FF2B5EF4-FFF2-40B4-BE49-F238E27FC236}">
                    <a16:creationId xmlns:a16="http://schemas.microsoft.com/office/drawing/2014/main" id="{897416EB-1F88-4FCD-BFDD-417A3B47BFCC}"/>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4" name="TextBox 103">
                <a:extLst>
                  <a:ext uri="{FF2B5EF4-FFF2-40B4-BE49-F238E27FC236}">
                    <a16:creationId xmlns:a16="http://schemas.microsoft.com/office/drawing/2014/main" id="{9977377A-723C-401A-8AD3-CD22B24656C1}"/>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Testing</a:t>
                </a:r>
              </a:p>
            </p:txBody>
          </p:sp>
        </p:grpSp>
        <p:pic>
          <p:nvPicPr>
            <p:cNvPr id="105" name="Picture 104">
              <a:extLst>
                <a:ext uri="{FF2B5EF4-FFF2-40B4-BE49-F238E27FC236}">
                  <a16:creationId xmlns:a16="http://schemas.microsoft.com/office/drawing/2014/main" id="{B3B5BBC3-4D86-4C24-BA65-7FE6EDE08AA4}"/>
                </a:ext>
              </a:extLst>
            </p:cNvPr>
            <p:cNvPicPr>
              <a:picLocks noChangeAspect="1"/>
            </p:cNvPicPr>
            <p:nvPr/>
          </p:nvPicPr>
          <p:blipFill>
            <a:blip r:embed="rId19"/>
            <a:stretch>
              <a:fillRect/>
            </a:stretch>
          </p:blipFill>
          <p:spPr>
            <a:xfrm rot="16200000">
              <a:off x="-5874373" y="3108580"/>
              <a:ext cx="663388" cy="663388"/>
            </a:xfrm>
            <a:prstGeom prst="rect">
              <a:avLst/>
            </a:prstGeom>
          </p:spPr>
        </p:pic>
      </p:grpSp>
      <p:grpSp>
        <p:nvGrpSpPr>
          <p:cNvPr id="5" name="Group 4">
            <a:extLst>
              <a:ext uri="{FF2B5EF4-FFF2-40B4-BE49-F238E27FC236}">
                <a16:creationId xmlns:a16="http://schemas.microsoft.com/office/drawing/2014/main" id="{7921A158-2456-476A-ACCE-1AE2B6D370F3}"/>
              </a:ext>
            </a:extLst>
          </p:cNvPr>
          <p:cNvGrpSpPr/>
          <p:nvPr/>
        </p:nvGrpSpPr>
        <p:grpSpPr>
          <a:xfrm>
            <a:off x="-19865324" y="11430"/>
            <a:ext cx="12164233" cy="6858000"/>
            <a:chOff x="-17297384" y="11430"/>
            <a:chExt cx="12164233" cy="6858000"/>
          </a:xfrm>
        </p:grpSpPr>
        <p:sp>
          <p:nvSpPr>
            <p:cNvPr id="106" name="Rectangle 105">
              <a:extLst>
                <a:ext uri="{FF2B5EF4-FFF2-40B4-BE49-F238E27FC236}">
                  <a16:creationId xmlns:a16="http://schemas.microsoft.com/office/drawing/2014/main" id="{5322BCD8-B9AA-4F1A-904D-4214B67BA855}"/>
                </a:ext>
              </a:extLst>
            </p:cNvPr>
            <p:cNvSpPr/>
            <p:nvPr/>
          </p:nvSpPr>
          <p:spPr>
            <a:xfrm>
              <a:off x="-17297384" y="11430"/>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7" name="Group 106">
              <a:extLst>
                <a:ext uri="{FF2B5EF4-FFF2-40B4-BE49-F238E27FC236}">
                  <a16:creationId xmlns:a16="http://schemas.microsoft.com/office/drawing/2014/main" id="{747B2932-49C2-403F-B9EE-C9D301A44D41}"/>
                </a:ext>
              </a:extLst>
            </p:cNvPr>
            <p:cNvGrpSpPr/>
            <p:nvPr/>
          </p:nvGrpSpPr>
          <p:grpSpPr>
            <a:xfrm>
              <a:off x="-6370280" y="2200835"/>
              <a:ext cx="1237129" cy="2456330"/>
              <a:chOff x="10927104" y="2200835"/>
              <a:chExt cx="1237129" cy="2456330"/>
            </a:xfrm>
            <a:solidFill>
              <a:schemeClr val="accent2">
                <a:lumMod val="75000"/>
              </a:schemeClr>
            </a:solidFill>
          </p:grpSpPr>
          <p:sp>
            <p:nvSpPr>
              <p:cNvPr id="108" name="Freeform: Shape 107">
                <a:extLst>
                  <a:ext uri="{FF2B5EF4-FFF2-40B4-BE49-F238E27FC236}">
                    <a16:creationId xmlns:a16="http://schemas.microsoft.com/office/drawing/2014/main" id="{2A20210E-9BC4-4C2A-811B-687B15E8FA25}"/>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9" name="TextBox 108">
                <a:extLst>
                  <a:ext uri="{FF2B5EF4-FFF2-40B4-BE49-F238E27FC236}">
                    <a16:creationId xmlns:a16="http://schemas.microsoft.com/office/drawing/2014/main" id="{E9C000EC-0D9F-474B-81F8-D3614247155D}"/>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Result</a:t>
                </a:r>
              </a:p>
            </p:txBody>
          </p:sp>
        </p:grpSp>
        <p:pic>
          <p:nvPicPr>
            <p:cNvPr id="110" name="Picture 109">
              <a:extLst>
                <a:ext uri="{FF2B5EF4-FFF2-40B4-BE49-F238E27FC236}">
                  <a16:creationId xmlns:a16="http://schemas.microsoft.com/office/drawing/2014/main" id="{8866ADA1-C641-4B54-AA6C-CCBDD3348A06}"/>
                </a:ext>
              </a:extLst>
            </p:cNvPr>
            <p:cNvPicPr>
              <a:picLocks noChangeAspect="1"/>
            </p:cNvPicPr>
            <p:nvPr/>
          </p:nvPicPr>
          <p:blipFill>
            <a:blip r:embed="rId20"/>
            <a:stretch>
              <a:fillRect/>
            </a:stretch>
          </p:blipFill>
          <p:spPr>
            <a:xfrm rot="16200000">
              <a:off x="-6285714" y="3173506"/>
              <a:ext cx="510989" cy="510989"/>
            </a:xfrm>
            <a:prstGeom prst="rect">
              <a:avLst/>
            </a:prstGeom>
          </p:spPr>
        </p:pic>
      </p:grpSp>
      <p:grpSp>
        <p:nvGrpSpPr>
          <p:cNvPr id="2" name="Group 1">
            <a:extLst>
              <a:ext uri="{FF2B5EF4-FFF2-40B4-BE49-F238E27FC236}">
                <a16:creationId xmlns:a16="http://schemas.microsoft.com/office/drawing/2014/main" id="{1FCE99C7-DCA9-4AB0-B584-C629292DB967}"/>
              </a:ext>
            </a:extLst>
          </p:cNvPr>
          <p:cNvGrpSpPr/>
          <p:nvPr/>
        </p:nvGrpSpPr>
        <p:grpSpPr>
          <a:xfrm>
            <a:off x="-20365418" y="11247"/>
            <a:ext cx="12164233" cy="6858000"/>
            <a:chOff x="-17766998" y="11247"/>
            <a:chExt cx="12164233" cy="6858000"/>
          </a:xfrm>
        </p:grpSpPr>
        <p:sp>
          <p:nvSpPr>
            <p:cNvPr id="111" name="Rectangle 110">
              <a:extLst>
                <a:ext uri="{FF2B5EF4-FFF2-40B4-BE49-F238E27FC236}">
                  <a16:creationId xmlns:a16="http://schemas.microsoft.com/office/drawing/2014/main" id="{C941B9E8-B273-491D-BFCA-34A34C59DA45}"/>
                </a:ext>
              </a:extLst>
            </p:cNvPr>
            <p:cNvSpPr/>
            <p:nvPr/>
          </p:nvSpPr>
          <p:spPr>
            <a:xfrm>
              <a:off x="-17766998" y="11247"/>
              <a:ext cx="12164233" cy="6858000"/>
            </a:xfrm>
            <a:prstGeom prst="rect">
              <a:avLst/>
            </a:prstGeom>
            <a:solidFill>
              <a:schemeClr val="bg2"/>
            </a:solidFill>
            <a:ln>
              <a:noFill/>
            </a:ln>
            <a:effectLst>
              <a:outerShdw blurRad="215900" dist="38100" sx="101000" sy="101000" algn="ctr" rotWithShape="0">
                <a:schemeClr val="tx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2" name="Group 111">
              <a:extLst>
                <a:ext uri="{FF2B5EF4-FFF2-40B4-BE49-F238E27FC236}">
                  <a16:creationId xmlns:a16="http://schemas.microsoft.com/office/drawing/2014/main" id="{4C026B2A-B1A4-4B04-9362-0FE80074EEDE}"/>
                </a:ext>
              </a:extLst>
            </p:cNvPr>
            <p:cNvGrpSpPr/>
            <p:nvPr/>
          </p:nvGrpSpPr>
          <p:grpSpPr>
            <a:xfrm>
              <a:off x="-6839894" y="2189222"/>
              <a:ext cx="1237129" cy="2456330"/>
              <a:chOff x="10927104" y="2200835"/>
              <a:chExt cx="1237129" cy="2456330"/>
            </a:xfrm>
            <a:solidFill>
              <a:srgbClr val="00B050"/>
            </a:solidFill>
          </p:grpSpPr>
          <p:sp>
            <p:nvSpPr>
              <p:cNvPr id="113" name="Freeform: Shape 112">
                <a:extLst>
                  <a:ext uri="{FF2B5EF4-FFF2-40B4-BE49-F238E27FC236}">
                    <a16:creationId xmlns:a16="http://schemas.microsoft.com/office/drawing/2014/main" id="{F713FD38-0806-4F55-8D5D-14998013850A}"/>
                  </a:ext>
                </a:extLst>
              </p:cNvPr>
              <p:cNvSpPr/>
              <p:nvPr/>
            </p:nvSpPr>
            <p:spPr>
              <a:xfrm>
                <a:off x="10927104" y="2200835"/>
                <a:ext cx="1237129" cy="2456330"/>
              </a:xfrm>
              <a:custGeom>
                <a:avLst/>
                <a:gdLst>
                  <a:gd name="connsiteX0" fmla="*/ 1237129 w 1237129"/>
                  <a:gd name="connsiteY0" fmla="*/ 0 h 2456330"/>
                  <a:gd name="connsiteX1" fmla="*/ 1237129 w 1237129"/>
                  <a:gd name="connsiteY1" fmla="*/ 2456330 h 2456330"/>
                  <a:gd name="connsiteX2" fmla="*/ 0 w 1237129"/>
                  <a:gd name="connsiteY2" fmla="*/ 1228165 h 2456330"/>
                  <a:gd name="connsiteX3" fmla="*/ 1237129 w 1237129"/>
                  <a:gd name="connsiteY3" fmla="*/ 0 h 2456330"/>
                </a:gdLst>
                <a:ahLst/>
                <a:cxnLst>
                  <a:cxn ang="0">
                    <a:pos x="connsiteX0" y="connsiteY0"/>
                  </a:cxn>
                  <a:cxn ang="0">
                    <a:pos x="connsiteX1" y="connsiteY1"/>
                  </a:cxn>
                  <a:cxn ang="0">
                    <a:pos x="connsiteX2" y="connsiteY2"/>
                  </a:cxn>
                  <a:cxn ang="0">
                    <a:pos x="connsiteX3" y="connsiteY3"/>
                  </a:cxn>
                </a:cxnLst>
                <a:rect l="l" t="t" r="r" b="b"/>
                <a:pathLst>
                  <a:path w="1237129" h="2456330">
                    <a:moveTo>
                      <a:pt x="1237129" y="0"/>
                    </a:moveTo>
                    <a:lnTo>
                      <a:pt x="1237129" y="2456330"/>
                    </a:lnTo>
                    <a:cubicBezTo>
                      <a:pt x="553882" y="2456330"/>
                      <a:pt x="0" y="1906462"/>
                      <a:pt x="0" y="1228165"/>
                    </a:cubicBezTo>
                    <a:cubicBezTo>
                      <a:pt x="0" y="549868"/>
                      <a:pt x="553882" y="0"/>
                      <a:pt x="123712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14" name="TextBox 113">
                <a:extLst>
                  <a:ext uri="{FF2B5EF4-FFF2-40B4-BE49-F238E27FC236}">
                    <a16:creationId xmlns:a16="http://schemas.microsoft.com/office/drawing/2014/main" id="{F9A87DD7-3856-47C0-9A18-C811AE8793B2}"/>
                  </a:ext>
                </a:extLst>
              </p:cNvPr>
              <p:cNvSpPr txBox="1"/>
              <p:nvPr/>
            </p:nvSpPr>
            <p:spPr>
              <a:xfrm rot="16200000">
                <a:off x="10815481" y="3167391"/>
                <a:ext cx="2106706" cy="523220"/>
              </a:xfrm>
              <a:prstGeom prst="rect">
                <a:avLst/>
              </a:prstGeom>
              <a:grpFill/>
            </p:spPr>
            <p:txBody>
              <a:bodyPr wrap="square" rtlCol="0">
                <a:spAutoFit/>
              </a:bodyPr>
              <a:lstStyle/>
              <a:p>
                <a:pPr algn="ctr"/>
                <a:r>
                  <a:rPr lang="en-IN" sz="2800" b="1" dirty="0">
                    <a:solidFill>
                      <a:schemeClr val="bg2"/>
                    </a:solidFill>
                    <a:latin typeface="Tw Cen MT" panose="020B0602020104020603" pitchFamily="34" charset="0"/>
                  </a:rPr>
                  <a:t>Conclusion</a:t>
                </a:r>
              </a:p>
            </p:txBody>
          </p:sp>
        </p:grpSp>
        <p:pic>
          <p:nvPicPr>
            <p:cNvPr id="115" name="Picture 114">
              <a:extLst>
                <a:ext uri="{FF2B5EF4-FFF2-40B4-BE49-F238E27FC236}">
                  <a16:creationId xmlns:a16="http://schemas.microsoft.com/office/drawing/2014/main" id="{7C9D8949-50E3-4875-870B-E1D02DB1B615}"/>
                </a:ext>
              </a:extLst>
            </p:cNvPr>
            <p:cNvPicPr>
              <a:picLocks noChangeAspect="1"/>
            </p:cNvPicPr>
            <p:nvPr/>
          </p:nvPicPr>
          <p:blipFill>
            <a:blip r:embed="rId21"/>
            <a:stretch>
              <a:fillRect/>
            </a:stretch>
          </p:blipFill>
          <p:spPr>
            <a:xfrm rot="16200000">
              <a:off x="-6751445" y="3121551"/>
              <a:ext cx="591671" cy="591671"/>
            </a:xfrm>
            <a:prstGeom prst="rect">
              <a:avLst/>
            </a:prstGeom>
          </p:spPr>
        </p:pic>
      </p:grpSp>
      <p:sp>
        <p:nvSpPr>
          <p:cNvPr id="3" name="TextBox 2">
            <a:extLst>
              <a:ext uri="{FF2B5EF4-FFF2-40B4-BE49-F238E27FC236}">
                <a16:creationId xmlns:a16="http://schemas.microsoft.com/office/drawing/2014/main" id="{ED12BA98-1976-4E82-BBF5-A9A8F7AF7FC0}"/>
              </a:ext>
            </a:extLst>
          </p:cNvPr>
          <p:cNvSpPr txBox="1"/>
          <p:nvPr/>
        </p:nvSpPr>
        <p:spPr>
          <a:xfrm>
            <a:off x="2429164" y="923636"/>
            <a:ext cx="6299297" cy="707886"/>
          </a:xfrm>
          <a:prstGeom prst="rect">
            <a:avLst/>
          </a:prstGeom>
          <a:noFill/>
        </p:spPr>
        <p:txBody>
          <a:bodyPr wrap="square" rtlCol="0">
            <a:spAutoFit/>
          </a:bodyPr>
          <a:lstStyle/>
          <a:p>
            <a:r>
              <a:rPr lang="en-IN" sz="4000" b="1" dirty="0">
                <a:solidFill>
                  <a:srgbClr val="FF0000"/>
                </a:solidFill>
                <a:latin typeface="Tw Cen MT" panose="020B0602020104020603" pitchFamily="34" charset="0"/>
              </a:rPr>
              <a:t>Android studio:</a:t>
            </a:r>
          </a:p>
        </p:txBody>
      </p:sp>
      <p:pic>
        <p:nvPicPr>
          <p:cNvPr id="7" name="Picture 6">
            <a:extLst>
              <a:ext uri="{FF2B5EF4-FFF2-40B4-BE49-F238E27FC236}">
                <a16:creationId xmlns:a16="http://schemas.microsoft.com/office/drawing/2014/main" id="{5BC2EF15-8E7D-4264-92A2-F7AF01CE41BD}"/>
              </a:ext>
            </a:extLst>
          </p:cNvPr>
          <p:cNvPicPr>
            <a:picLocks noChangeAspect="1"/>
          </p:cNvPicPr>
          <p:nvPr/>
        </p:nvPicPr>
        <p:blipFill>
          <a:blip r:embed="rId22"/>
          <a:stretch>
            <a:fillRect/>
          </a:stretch>
        </p:blipFill>
        <p:spPr>
          <a:xfrm>
            <a:off x="3559702" y="1964125"/>
            <a:ext cx="5877828" cy="3724564"/>
          </a:xfrm>
          <a:prstGeom prst="rect">
            <a:avLst/>
          </a:prstGeom>
        </p:spPr>
      </p:pic>
    </p:spTree>
    <p:extLst>
      <p:ext uri="{BB962C8B-B14F-4D97-AF65-F5344CB8AC3E}">
        <p14:creationId xmlns:p14="http://schemas.microsoft.com/office/powerpoint/2010/main" val="899418574"/>
      </p:ext>
    </p:extLst>
  </p:cSld>
  <p:clrMapOvr>
    <a:masterClrMapping/>
  </p:clrMapOvr>
  <p:transition spd="slow">
    <p:cover dir="r"/>
    <p:sndAc>
      <p:stSnd>
        <p:snd r:embed="rId2" name="click.wav"/>
      </p:stSnd>
    </p:sndAc>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517</TotalTime>
  <Words>1632</Words>
  <Application>Microsoft Office PowerPoint</Application>
  <PresentationFormat>Widescreen</PresentationFormat>
  <Paragraphs>578</Paragraphs>
  <Slides>27</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Tw Cen MT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yogendra bijapur</dc:creator>
  <cp:lastModifiedBy>yogendra bijapur</cp:lastModifiedBy>
  <cp:revision>11</cp:revision>
  <dcterms:created xsi:type="dcterms:W3CDTF">2021-12-01T14:49:20Z</dcterms:created>
  <dcterms:modified xsi:type="dcterms:W3CDTF">2021-12-16T10:25:24Z</dcterms:modified>
</cp:coreProperties>
</file>